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3" r:id="rId29"/>
    <p:sldId id="307" r:id="rId30"/>
    <p:sldId id="313" r:id="rId31"/>
    <p:sldId id="309" r:id="rId32"/>
    <p:sldId id="312" r:id="rId33"/>
    <p:sldId id="285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301" r:id="rId42"/>
    <p:sldId id="311" r:id="rId43"/>
    <p:sldId id="302" r:id="rId44"/>
    <p:sldId id="299" r:id="rId45"/>
    <p:sldId id="304" r:id="rId46"/>
    <p:sldId id="300" r:id="rId47"/>
    <p:sldId id="310" r:id="rId48"/>
    <p:sldId id="306" r:id="rId49"/>
    <p:sldId id="314" r:id="rId50"/>
    <p:sldId id="315" r:id="rId51"/>
    <p:sldId id="317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07B9B5B1-6CAE-4A28-9E1C-2F9E4C7495B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3"/>
            <p14:sldId id="307"/>
            <p14:sldId id="313"/>
            <p14:sldId id="309"/>
            <p14:sldId id="312"/>
            <p14:sldId id="285"/>
            <p14:sldId id="288"/>
            <p14:sldId id="289"/>
            <p14:sldId id="290"/>
          </p14:sldIdLst>
        </p14:section>
        <p14:section name="Naamloze sectie" id="{FF726075-049E-4240-8C7A-EC55C41562EA}">
          <p14:sldIdLst>
            <p14:sldId id="291"/>
            <p14:sldId id="292"/>
            <p14:sldId id="293"/>
            <p14:sldId id="295"/>
            <p14:sldId id="301"/>
            <p14:sldId id="311"/>
            <p14:sldId id="302"/>
            <p14:sldId id="299"/>
            <p14:sldId id="304"/>
            <p14:sldId id="300"/>
            <p14:sldId id="310"/>
            <p14:sldId id="306"/>
            <p14:sldId id="314"/>
            <p14:sldId id="315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AD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0" autoAdjust="0"/>
    <p:restoredTop sz="94660"/>
  </p:normalViewPr>
  <p:slideViewPr>
    <p:cSldViewPr snapToGrid="0">
      <p:cViewPr>
        <p:scale>
          <a:sx n="75" d="100"/>
          <a:sy n="75" d="100"/>
        </p:scale>
        <p:origin x="105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DB971-2363-4191-8584-A83D30E8E9F6}" type="datetimeFigureOut">
              <a:rPr lang="en-NL" smtClean="0"/>
              <a:t>25/06/2021</a:t>
            </a:fld>
            <a:endParaRPr lang="en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5433B-EFD0-4D58-B6E7-12B29B5B9A30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9903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D149-4F9B-42E9-9505-A6CB8C9C2D90}" type="datetimeFigureOut">
              <a:rPr lang="en-NL" smtClean="0"/>
              <a:t>24/06/2021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8843-A824-4CC9-82D6-3C0D8B868C85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39420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D149-4F9B-42E9-9505-A6CB8C9C2D90}" type="datetimeFigureOut">
              <a:rPr lang="en-NL" smtClean="0"/>
              <a:t>24/06/2021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8843-A824-4CC9-82D6-3C0D8B868C85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0775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D149-4F9B-42E9-9505-A6CB8C9C2D90}" type="datetimeFigureOut">
              <a:rPr lang="en-NL" smtClean="0"/>
              <a:t>24/06/2021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8843-A824-4CC9-82D6-3C0D8B868C85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6692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D149-4F9B-42E9-9505-A6CB8C9C2D90}" type="datetimeFigureOut">
              <a:rPr lang="en-NL" smtClean="0"/>
              <a:t>24/06/2021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8843-A824-4CC9-82D6-3C0D8B868C85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00162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D149-4F9B-42E9-9505-A6CB8C9C2D90}" type="datetimeFigureOut">
              <a:rPr lang="en-NL" smtClean="0"/>
              <a:t>24/06/2021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8843-A824-4CC9-82D6-3C0D8B868C85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452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D149-4F9B-42E9-9505-A6CB8C9C2D90}" type="datetimeFigureOut">
              <a:rPr lang="en-NL" smtClean="0"/>
              <a:t>24/06/2021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8843-A824-4CC9-82D6-3C0D8B868C85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2475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D149-4F9B-42E9-9505-A6CB8C9C2D90}" type="datetimeFigureOut">
              <a:rPr lang="en-NL" smtClean="0"/>
              <a:t>24/06/2021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8843-A824-4CC9-82D6-3C0D8B868C85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7595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D149-4F9B-42E9-9505-A6CB8C9C2D90}" type="datetimeFigureOut">
              <a:rPr lang="en-NL" smtClean="0"/>
              <a:t>24/06/2021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8843-A824-4CC9-82D6-3C0D8B868C85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6616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D149-4F9B-42E9-9505-A6CB8C9C2D90}" type="datetimeFigureOut">
              <a:rPr lang="en-NL" smtClean="0"/>
              <a:t>24/06/2021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8843-A824-4CC9-82D6-3C0D8B868C85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78758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D149-4F9B-42E9-9505-A6CB8C9C2D90}" type="datetimeFigureOut">
              <a:rPr lang="en-NL" smtClean="0"/>
              <a:t>24/06/2021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8843-A824-4CC9-82D6-3C0D8B868C85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953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D149-4F9B-42E9-9505-A6CB8C9C2D90}" type="datetimeFigureOut">
              <a:rPr lang="en-NL" smtClean="0"/>
              <a:t>24/06/2021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8843-A824-4CC9-82D6-3C0D8B868C85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121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0D149-4F9B-42E9-9505-A6CB8C9C2D90}" type="datetimeFigureOut">
              <a:rPr lang="en-NL" smtClean="0"/>
              <a:t>24/06/2021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18843-A824-4CC9-82D6-3C0D8B868C85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069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8.png"/><Relationship Id="rId9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video" Target="../media/media3.mp4"/><Relationship Id="rId16" Type="http://schemas.openxmlformats.org/officeDocument/2006/relationships/image" Target="../media/image35.png"/><Relationship Id="rId1" Type="http://schemas.microsoft.com/office/2007/relationships/media" Target="../media/media3.mp4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slide" Target="slide46.xml"/><Relationship Id="rId18" Type="http://schemas.openxmlformats.org/officeDocument/2006/relationships/image" Target="../media/image57.png"/><Relationship Id="rId3" Type="http://schemas.openxmlformats.org/officeDocument/2006/relationships/slide" Target="slide41.xml"/><Relationship Id="rId21" Type="http://schemas.openxmlformats.org/officeDocument/2006/relationships/slide" Target="slide29.xml"/><Relationship Id="rId7" Type="http://schemas.openxmlformats.org/officeDocument/2006/relationships/slide" Target="slide43.xml"/><Relationship Id="rId12" Type="http://schemas.openxmlformats.org/officeDocument/2006/relationships/image" Target="../media/image54.png"/><Relationship Id="rId17" Type="http://schemas.openxmlformats.org/officeDocument/2006/relationships/slide" Target="slide49.xml"/><Relationship Id="rId25" Type="http://schemas.openxmlformats.org/officeDocument/2006/relationships/slide" Target="slide33.xml"/><Relationship Id="rId2" Type="http://schemas.openxmlformats.org/officeDocument/2006/relationships/image" Target="../media/image49.png"/><Relationship Id="rId16" Type="http://schemas.openxmlformats.org/officeDocument/2006/relationships/image" Target="../media/image56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slide" Target="slide45.xml"/><Relationship Id="rId24" Type="http://schemas.openxmlformats.org/officeDocument/2006/relationships/image" Target="../media/image60.png"/><Relationship Id="rId5" Type="http://schemas.openxmlformats.org/officeDocument/2006/relationships/slide" Target="slide42.xml"/><Relationship Id="rId15" Type="http://schemas.openxmlformats.org/officeDocument/2006/relationships/slide" Target="slide47.xml"/><Relationship Id="rId23" Type="http://schemas.openxmlformats.org/officeDocument/2006/relationships/slide" Target="slide32.xml"/><Relationship Id="rId10" Type="http://schemas.openxmlformats.org/officeDocument/2006/relationships/image" Target="../media/image53.png"/><Relationship Id="rId19" Type="http://schemas.openxmlformats.org/officeDocument/2006/relationships/slide" Target="slide50.xml"/><Relationship Id="rId4" Type="http://schemas.openxmlformats.org/officeDocument/2006/relationships/image" Target="../media/image50.png"/><Relationship Id="rId9" Type="http://schemas.openxmlformats.org/officeDocument/2006/relationships/slide" Target="slide44.xml"/><Relationship Id="rId14" Type="http://schemas.openxmlformats.org/officeDocument/2006/relationships/image" Target="../media/image55.png"/><Relationship Id="rId22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B3291B29-B525-4549-80B3-ACCDD4A077FE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C9B0EF6E-01BF-41B8-8FCC-4A2FC011787D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F80AC824-5D71-4C13-BFDE-9A3DBFE569E0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60BAF25C-09EB-41FD-BADA-3A6A7CE2DE07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2856510" y="472707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2252529" y="330577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3849147" y="338970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428748" y="479393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6310342" y="484237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5405179" y="360580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7102760" y="351444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>
            <a:off x="4590501" y="206901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2993883" y="205993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630857" y="342899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1266726" y="481908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6186440" y="225549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7928715" y="481908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>
            <a:off x="9500839" y="483256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8781808" y="346949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502761" y="86168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3906822" y="63720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7758339" y="2168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7074660" y="80193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1384600" y="209249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61177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C914C2F6-9429-45CD-AFCD-A52AC88A2F2A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717C950F-EA63-4B07-BE62-2FDA4CAA7CDC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4E65FDA1-4BF5-43D3-9695-BE33F4347E83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5EF6D677-1BE4-4BC1-8B47-597507CBCB34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4818864" y="769217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2099165" y="347193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5132534" y="626374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630408" y="108398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4818924" y="89773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6530837" y="93563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6836212" y="347193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>
            <a:off x="4728736" y="469681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3719703" y="346529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1422397" y="484504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3083571" y="491662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3107012" y="9264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6291259" y="490009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7894051" y="490009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8503801" y="336633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478104" y="773617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4241051" y="212240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6928724" y="203448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5374738" y="313748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2687065" y="212240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8626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0DC13B06-C860-429D-BE2E-494F7BFFD461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E30AB2E-0E61-43E4-B17E-7304B01919A1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5F4E34A-0782-4E8C-92A0-92046E704C3C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8F04167E-30EE-419C-A040-2A52F60EE62F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4818864" y="769217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2099165" y="347193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5060223" y="705108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630408" y="108398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4818924" y="89773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6530837" y="93563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6836212" y="347193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 rot="20951998">
            <a:off x="5116637" y="608796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3739990" y="354485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1635832" y="480408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3316069" y="486206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3107012" y="9264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6291259" y="490009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7894051" y="490009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8490883" y="346529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509997" y="85073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5148483" y="295992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6552141" y="207732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4842516" y="462466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3107011" y="220326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52384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02CE9535-CAF8-4F5B-B548-6AB8685CB0F2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C226D1AC-52EF-43B4-8264-4F8E7962D037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FA86F38-D027-459F-B77C-C5AAD5753172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A135270A-C900-42F9-B161-5BF73E6F41A5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4818864" y="769217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2077785" y="342899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5060223" y="705108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630408" y="108398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4818924" y="89773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6530837" y="93563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6836212" y="347193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 rot="20951998">
            <a:off x="5060223" y="715579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3739990" y="354485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2572447" y="485919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4134970" y="491891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3107012" y="9264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5757896" y="459742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7389445" y="490528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8336280" y="359063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509997" y="85073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5240504" y="317314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6380829" y="203196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5086168" y="616848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3107011" y="220326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565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BF55E363-7838-4D96-8922-F8651610EECD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52F9D56-1A79-47A0-B967-6A84BA4765F0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6026BE7-56AD-41F0-A7B7-280C7AC47C56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5696C0EB-387E-40A9-931B-50A8E845C770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4818864" y="769217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2077785" y="342899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5060223" y="705108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630408" y="108398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4818924" y="89773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6530837" y="93563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6836212" y="347193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 rot="20951998">
            <a:off x="5060223" y="715579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4200547" y="468645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2626528" y="485407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5184855" y="608114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3107012" y="9264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5801632" y="470738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7389445" y="490528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8431920" y="377882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509997" y="85073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5240504" y="317314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6189073" y="195350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5124196" y="73787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3680124" y="321968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371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7E73494C-B0E4-464C-B9A8-87BFC3F01E04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F5E3022F-6AC9-4746-B049-DCEC179EC342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10712DCB-A6DF-4DAF-ACC7-0921350E39D3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0781F9E7-20D9-45C8-A0DF-938CF79475B2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4818864" y="769217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2077785" y="342899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5060223" y="705108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630408" y="108398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4818924" y="89773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6530837" y="93563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5972744" y="440485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 rot="20951998">
            <a:off x="5060223" y="715579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4182627" y="453385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2623798" y="489234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5064172" y="70736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3107012" y="9264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5124196" y="571499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7389445" y="490528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8027488" y="342899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509997" y="85073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5083133" y="292821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6702841" y="311554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5124196" y="73787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3509480" y="318065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3497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A53C764E-1208-4EAA-BB6C-CDD20B2C8D43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CEFF3086-3070-469F-AB9D-581215208959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55704CD7-6478-421E-8305-95D09016F098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CDE337CA-3F27-4D51-A311-6AE612C1883A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4818864" y="769217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2002589" y="344851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5060223" y="705108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630408" y="108398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4818924" y="89773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6530837" y="93563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5209501" y="564641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 rot="20951998">
            <a:off x="5060223" y="715579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4182627" y="453385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2623798" y="489234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5064172" y="70736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3107012" y="9264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5028268" y="729342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7389445" y="490528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7241915" y="339331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509997" y="85073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5188168" y="290877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5969430" y="420280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5124196" y="73787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3616874" y="312177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39838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EBCDDBDE-876E-49E9-8311-E676C3B5D06D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31E5D9E-D7D3-4B8A-8672-4FB3022E0836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9DD9219A-70D3-4539-AC04-C7E51C171DB2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98BB263D-572E-485B-96FC-CE63C41A3D5E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4818864" y="769217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2416546" y="342454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5005403" y="731616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630408" y="108398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4818924" y="89773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6530837" y="93563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5037389" y="652382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 rot="20951998">
            <a:off x="5060223" y="746127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4862645" y="514683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2623798" y="489234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4957439" y="759426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3107012" y="9264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5028268" y="729342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7637500" y="491812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7241915" y="339331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509997" y="85073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5379447" y="331251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6310681" y="458518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5124196" y="73787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3953437" y="399843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5526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7C2738E4-1611-419B-8DB6-93E898A3E82A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96F0B50-2171-4CB1-BF38-C1083C59B38D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0D79C26C-B266-4560-9BC2-BD52BE86EF44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01227DC5-C6AF-4E9F-B6E0-653381AB2090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4818864" y="769217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3311382" y="344249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5005403" y="731616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630408" y="108398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4818924" y="89773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6530837" y="93563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4997614" y="734292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 rot="20951998">
            <a:off x="5060223" y="746127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5127372" y="617547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2779973" y="489007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4957439" y="759426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3107012" y="9264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5028268" y="729342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7637500" y="491812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6984235" y="344249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509997" y="85073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4997614" y="344249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5891815" y="481370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5124196" y="73787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4405153" y="479581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45799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BBB48232-ABF6-4A72-B206-645C1EA82A7D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62C66C9B-185F-436A-B6F2-548DB00F1A17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7A7B22F9-B151-40D4-9F76-6FF67634008B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B6F0523C-2E16-4715-A946-4BDF85B2DC22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4818864" y="769217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3561234" y="334862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5005403" y="731616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630408" y="108398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4818924" y="89773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6530837" y="93563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4997614" y="734292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 rot="20951998">
            <a:off x="5060223" y="746127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5146647" y="724502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2680919" y="491812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4957439" y="759426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3107012" y="9264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5028268" y="729342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7637500" y="491812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6096000" y="462363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509997" y="85073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5188169" y="347999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5249242" y="584306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5127372" y="775070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4272083" y="469887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10998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A1B3F355-E467-4646-8D36-07C4D2025465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A2C50490-E944-4C79-AFAB-DA26B0DCB966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EB0DE2C-991E-43C6-9027-6ECF6B18118C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40AC7B42-8407-4ACC-8421-6C06C90E29B1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4818924" y="917798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3491761" y="335016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5178358" y="914684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630408" y="108398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4818924" y="89773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6530837" y="93563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4978521" y="896865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 rot="20951998">
            <a:off x="5180208" y="884968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4402073" y="913393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2695285" y="480608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5122623" y="927165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3107012" y="9264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2856790" y="856990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6919424" y="48786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5021312" y="628286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509997" y="85073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5509997" y="391663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4229449" y="736229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4689264" y="102395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4255804" y="473616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9401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9" name="Groep 48">
            <a:extLst>
              <a:ext uri="{FF2B5EF4-FFF2-40B4-BE49-F238E27FC236}">
                <a16:creationId xmlns:a16="http://schemas.microsoft.com/office/drawing/2014/main" id="{6D8C34AD-2C99-4F00-8BAB-B87757EB86AF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F4021D45-C9D7-4FA9-B41D-DD96CD399229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2D46C09F-FB69-4D2E-894E-1BFB00ED766D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626D904C-B7AE-490C-94D6-E8B73D1F8C25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3694621" y="487149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2251132" y="355669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3849147" y="338970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5160376" y="587443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6425235" y="488856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5265771" y="391712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7102760" y="351444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>
            <a:off x="4590501" y="206901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2954176" y="210501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731075" y="382589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1937317" y="484237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5921350" y="263625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7928715" y="481908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9309853" y="478971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8627328" y="342899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502761" y="86168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3906143" y="75394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7758339" y="2168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7004403" y="77824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1475673" y="229155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9874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6D00CE8D-536D-4073-9119-4FCBEA14BE19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7ECEDCF-AB50-4817-9DDB-C4B7DF615FA1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F19ED513-C42D-44C1-915F-BC4693FF1D1B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2B23691A-EE62-4DFC-88E3-6A58EDEC27FD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4818924" y="917798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4197259" y="45312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5178358" y="914684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630408" y="108398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4818924" y="89773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6530837" y="93563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4978521" y="896865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 rot="20951998">
            <a:off x="5180208" y="884968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4402073" y="913393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2579144" y="488534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5122623" y="927165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3107012" y="9264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2856790" y="856990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6919424" y="48786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5630979" y="712151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509997" y="85073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5650958" y="389773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4229449" y="736229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4689264" y="102395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5173981" y="580266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41902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5278D8A0-5163-43D0-9507-CF2D361F985E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88D21860-F1C8-4B9B-822F-4AB9C75B6902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AD0297D-3E38-4B88-9675-52E2CD1FF96F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21B398C6-CFB2-4EDE-AA47-C4CAC0EEA128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4818924" y="917798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5178357" y="586269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5178358" y="914684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630408" y="108398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4818924" y="89773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6530837" y="93563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4978521" y="896865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 rot="20951998">
            <a:off x="5180208" y="884968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4402073" y="913393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3843294" y="467540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5122623" y="927165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3107012" y="9264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2856790" y="856990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6861937" y="487358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5630979" y="712151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509997" y="85073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5390154" y="427837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5470525" y="732248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4689264" y="102395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5688777" y="703920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6565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C78B3E89-F249-4FC7-8534-497C43D6A73F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5B729D0A-7A68-4ACC-9403-A6AB3F0360D4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0B7887DC-C643-483E-999C-4456F961EFA7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A51215D7-5A90-448F-BBB4-082C36FEFF43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4818924" y="917798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5045089" y="704403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5178358" y="914684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630408" y="108398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4818924" y="89773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6530837" y="93563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4978521" y="896865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 rot="20951998">
            <a:off x="5180208" y="884968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4402073" y="913393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4207085" y="46534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5122623" y="927165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3107012" y="9264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2856790" y="856990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6347424" y="478122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5630979" y="712151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509997" y="85073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5213188" y="597469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5470525" y="732248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4689264" y="102395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5688777" y="703920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6534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304ED136-21C8-4DBA-AA35-8A547B6D12E9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681DC51-BBFD-48CA-B179-5732DBE016C3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759725E2-20EB-44D2-A658-B772C10E417A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BE0E714A-2294-483F-828F-C3EDC24DF40B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4818924" y="917798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5045089" y="704403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5178358" y="914684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630408" y="108398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4818924" y="89773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6530837" y="93563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4978521" y="896865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 rot="20951998">
            <a:off x="5180208" y="884968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4402073" y="913393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4533477" y="484509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5122623" y="927165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3107012" y="9264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2856790" y="856990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6089415" y="483694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5630979" y="712151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509997" y="85073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5096955" y="740435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5470525" y="732248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4689264" y="102395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5688777" y="703920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4376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6B89D08F-EAC4-4B4B-8B9C-FDEAB4D48312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830F58BF-F814-447F-8C53-2BD5FB3046D3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43AFA51A-3320-4FB5-A0F1-7D900BD33528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C5B777B7-EE64-4952-AC55-FD70D4C31EDA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4818924" y="917798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5045089" y="704403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5178358" y="914684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630408" y="108398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4818924" y="89773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6530837" y="93563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4978521" y="896865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 rot="20951998">
            <a:off x="5180208" y="884968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4402073" y="913393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4084264" y="480437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5122623" y="927165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3107012" y="9264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2856790" y="856990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5630979" y="493271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5630979" y="712151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509997" y="85073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5096955" y="740435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5470525" y="732248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4689264" y="102395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5688777" y="703920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11297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7AAF65EE-D432-4AEB-A64B-97ED9FE0587E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7F0743FF-0B22-4FA1-94A6-698FB481C2E2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1B7FDAFD-E721-478E-BD42-5CB80F3795E9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6DB632AF-7F3F-4516-A26C-AF54A5C34C93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4818924" y="917798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5045089" y="704403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5178358" y="914684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630408" y="108398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4818924" y="89773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6530837" y="93563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4978521" y="896865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 rot="20951998">
            <a:off x="5180208" y="884968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4402073" y="913393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5096955" y="518255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5122623" y="927165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3107012" y="9264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2856790" y="856990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6626476" y="464666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5630979" y="712151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509997" y="85073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5096955" y="740435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5470525" y="732248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4689264" y="102395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5688777" y="703920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3950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F0192C0D-FF16-4B55-8DA8-EBC952F662FB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7FBC744E-BA0B-4FF9-A27B-59BCDA8272AB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3A3B038-6DC3-4EBC-A578-BBA6B42E54E0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823E473E-7BDD-4DA0-81AB-6F70792CEA53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4818924" y="917798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5045089" y="704403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5178358" y="914684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630408" y="108398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4818924" y="89773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6530837" y="93563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4978521" y="896865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 rot="20951998">
            <a:off x="5180208" y="884968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4402073" y="913393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5470525" y="474843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5122623" y="927165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3107012" y="9264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2856790" y="856990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5105903" y="626453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5630979" y="712151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509997" y="85073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5096955" y="740435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5470525" y="732248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4689264" y="102395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5688777" y="703920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8686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4818924" y="917798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5026579" y="790189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5178358" y="914684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630408" y="108398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4818924" y="89773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6530837" y="93563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4978521" y="896865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 rot="20951998">
            <a:off x="5180208" y="884968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4402073" y="913393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5143337" y="90530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5122623" y="927165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3107012" y="9264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2856790" y="856990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5234740" y="756112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5630979" y="712151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509997" y="85073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5096955" y="740435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5052262" y="709790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4689264" y="1023955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5167366" y="715271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D3A854C3-D1B0-475C-B43C-27003D115A20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70CA4787-661D-4805-ACEB-6482DF69CAF7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C5852936-7157-47AE-919D-1340BC2BC9CD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60BDE865-2177-4640-AF94-5C1428FE6F7B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0530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D3A854C3-D1B0-475C-B43C-27003D115A20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70CA4787-661D-4805-ACEB-6482DF69CAF7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C5852936-7157-47AE-919D-1340BC2BC9CD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60BDE865-2177-4640-AF94-5C1428FE6F7B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9728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dirty="0" err="1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Motivation</a:t>
            </a:r>
            <a:endParaRPr lang="nl-NL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33EDD7B-98B5-4A6E-91CC-4CEF6DA9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46692"/>
            <a:ext cx="10490200" cy="1286534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BC7B305B-BBD1-4D38-9784-05F3155628B6}"/>
              </a:ext>
            </a:extLst>
          </p:cNvPr>
          <p:cNvSpPr/>
          <p:nvPr/>
        </p:nvSpPr>
        <p:spPr>
          <a:xfrm>
            <a:off x="3644900" y="3359492"/>
            <a:ext cx="1625600" cy="29210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8CDD7921-0BD8-4AC1-94B6-3233C167F305}"/>
              </a:ext>
            </a:extLst>
          </p:cNvPr>
          <p:cNvSpPr/>
          <p:nvPr/>
        </p:nvSpPr>
        <p:spPr>
          <a:xfrm>
            <a:off x="1361592" y="1615810"/>
            <a:ext cx="90846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congestion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small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entrances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prevented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nl-NL" sz="3200" i="1" cap="none" spc="0" dirty="0">
              <a:ln w="12700">
                <a:solidFill>
                  <a:schemeClr val="tx1"/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id="{170B5A81-CFE2-4188-ADAA-76982CE9E83E}"/>
              </a:ext>
            </a:extLst>
          </p:cNvPr>
          <p:cNvSpPr/>
          <p:nvPr/>
        </p:nvSpPr>
        <p:spPr>
          <a:xfrm>
            <a:off x="4267809" y="3908502"/>
            <a:ext cx="32721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000" dirty="0" err="1">
                <a:ln w="0">
                  <a:solidFill>
                    <a:schemeClr val="tx1"/>
                  </a:solidFill>
                </a:ln>
              </a:rPr>
              <a:t>Not</a:t>
            </a:r>
            <a:r>
              <a:rPr lang="nl-NL" sz="2000" dirty="0">
                <a:ln w="0">
                  <a:solidFill>
                    <a:schemeClr val="tx1"/>
                  </a:solidFill>
                </a:ln>
              </a:rPr>
              <a:t> </a:t>
            </a:r>
            <a:r>
              <a:rPr lang="nl-NL" sz="2000" dirty="0" err="1">
                <a:ln w="0">
                  <a:solidFill>
                    <a:schemeClr val="tx1"/>
                  </a:solidFill>
                </a:ln>
              </a:rPr>
              <a:t>exactly</a:t>
            </a:r>
            <a:r>
              <a:rPr lang="nl-NL" sz="2000" dirty="0">
                <a:ln w="0">
                  <a:solidFill>
                    <a:schemeClr val="tx1"/>
                  </a:solidFill>
                </a:ln>
              </a:rPr>
              <a:t> “new” research….</a:t>
            </a:r>
            <a:endParaRPr lang="nl-NL" sz="2000" cap="none" spc="0" dirty="0">
              <a:ln w="12700">
                <a:solidFill>
                  <a:schemeClr val="tx1"/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</a:endParaRPr>
          </a:p>
        </p:txBody>
      </p:sp>
      <p:pic>
        <p:nvPicPr>
          <p:cNvPr id="55" name="Afbeelding 54">
            <a:extLst>
              <a:ext uri="{FF2B5EF4-FFF2-40B4-BE49-F238E27FC236}">
                <a16:creationId xmlns:a16="http://schemas.microsoft.com/office/drawing/2014/main" id="{D6519544-A002-4EC8-A1FA-354463CD6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464392"/>
            <a:ext cx="5353050" cy="952500"/>
          </a:xfrm>
          <a:prstGeom prst="rect">
            <a:avLst/>
          </a:prstGeom>
        </p:spPr>
      </p:pic>
      <p:pic>
        <p:nvPicPr>
          <p:cNvPr id="57" name="Afbeelding 56">
            <a:extLst>
              <a:ext uri="{FF2B5EF4-FFF2-40B4-BE49-F238E27FC236}">
                <a16:creationId xmlns:a16="http://schemas.microsoft.com/office/drawing/2014/main" id="{21BD8FFB-596C-4C75-A87F-4022A1CD0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5495770"/>
            <a:ext cx="6740525" cy="1209125"/>
          </a:xfrm>
          <a:prstGeom prst="rect">
            <a:avLst/>
          </a:prstGeom>
        </p:spPr>
      </p:pic>
      <p:sp>
        <p:nvSpPr>
          <p:cNvPr id="58" name="Rechthoek 57">
            <a:extLst>
              <a:ext uri="{FF2B5EF4-FFF2-40B4-BE49-F238E27FC236}">
                <a16:creationId xmlns:a16="http://schemas.microsoft.com/office/drawing/2014/main" id="{53870F84-404B-4E2B-B734-408C82D8ED10}"/>
              </a:ext>
            </a:extLst>
          </p:cNvPr>
          <p:cNvSpPr/>
          <p:nvPr/>
        </p:nvSpPr>
        <p:spPr>
          <a:xfrm>
            <a:off x="393700" y="4610090"/>
            <a:ext cx="2603500" cy="31750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9" name="Rechthoek 58">
            <a:extLst>
              <a:ext uri="{FF2B5EF4-FFF2-40B4-BE49-F238E27FC236}">
                <a16:creationId xmlns:a16="http://schemas.microsoft.com/office/drawing/2014/main" id="{9CEB601C-37D4-4C2C-A82C-63D3B8930E44}"/>
              </a:ext>
            </a:extLst>
          </p:cNvPr>
          <p:cNvSpPr/>
          <p:nvPr/>
        </p:nvSpPr>
        <p:spPr>
          <a:xfrm>
            <a:off x="454025" y="5956003"/>
            <a:ext cx="2603500" cy="26699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61" name="Rechte verbindingslijn met pijl 60">
            <a:extLst>
              <a:ext uri="{FF2B5EF4-FFF2-40B4-BE49-F238E27FC236}">
                <a16:creationId xmlns:a16="http://schemas.microsoft.com/office/drawing/2014/main" id="{956BEFD8-B0CA-4E75-AE25-94C0A3ECDF03}"/>
              </a:ext>
            </a:extLst>
          </p:cNvPr>
          <p:cNvCxnSpPr>
            <a:cxnSpLocks/>
          </p:cNvCxnSpPr>
          <p:nvPr/>
        </p:nvCxnSpPr>
        <p:spPr>
          <a:xfrm flipV="1">
            <a:off x="7134225" y="4926903"/>
            <a:ext cx="1657350" cy="130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hthoek 62">
            <a:extLst>
              <a:ext uri="{FF2B5EF4-FFF2-40B4-BE49-F238E27FC236}">
                <a16:creationId xmlns:a16="http://schemas.microsoft.com/office/drawing/2014/main" id="{9DA6D9F1-D4D7-41C7-9F68-658C82D077C1}"/>
              </a:ext>
            </a:extLst>
          </p:cNvPr>
          <p:cNvSpPr/>
          <p:nvPr/>
        </p:nvSpPr>
        <p:spPr>
          <a:xfrm>
            <a:off x="8947164" y="4740587"/>
            <a:ext cx="28328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000" dirty="0" err="1">
                <a:ln w="0">
                  <a:solidFill>
                    <a:schemeClr val="tx1"/>
                  </a:solidFill>
                </a:ln>
              </a:rPr>
              <a:t>Distance</a:t>
            </a:r>
            <a:r>
              <a:rPr lang="nl-NL" sz="2000" dirty="0">
                <a:ln w="0">
                  <a:solidFill>
                    <a:schemeClr val="tx1"/>
                  </a:solidFill>
                </a:ln>
              </a:rPr>
              <a:t> </a:t>
            </a:r>
            <a:r>
              <a:rPr lang="nl-NL" sz="2000" dirty="0" err="1">
                <a:ln w="0">
                  <a:solidFill>
                    <a:schemeClr val="tx1"/>
                  </a:solidFill>
                </a:ln>
              </a:rPr>
              <a:t>between</a:t>
            </a:r>
            <a:r>
              <a:rPr lang="nl-NL" sz="2000" dirty="0">
                <a:ln w="0">
                  <a:solidFill>
                    <a:schemeClr val="tx1"/>
                  </a:solidFill>
                </a:ln>
              </a:rPr>
              <a:t> </a:t>
            </a:r>
            <a:r>
              <a:rPr lang="nl-NL" sz="2000" dirty="0" err="1">
                <a:ln w="0">
                  <a:solidFill>
                    <a:schemeClr val="tx1"/>
                  </a:solidFill>
                </a:ln>
              </a:rPr>
              <a:t>people</a:t>
            </a:r>
            <a:endParaRPr lang="nl-NL" sz="2000" cap="none" spc="0" dirty="0">
              <a:ln w="12700">
                <a:solidFill>
                  <a:schemeClr val="tx1"/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</a:endParaRPr>
          </a:p>
        </p:txBody>
      </p:sp>
      <p:sp>
        <p:nvSpPr>
          <p:cNvPr id="64" name="Rechthoek 63">
            <a:extLst>
              <a:ext uri="{FF2B5EF4-FFF2-40B4-BE49-F238E27FC236}">
                <a16:creationId xmlns:a16="http://schemas.microsoft.com/office/drawing/2014/main" id="{513A1487-4CE5-4B04-9E14-33FD545B8174}"/>
              </a:ext>
            </a:extLst>
          </p:cNvPr>
          <p:cNvSpPr/>
          <p:nvPr/>
        </p:nvSpPr>
        <p:spPr>
          <a:xfrm>
            <a:off x="8947164" y="5956003"/>
            <a:ext cx="193745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000" dirty="0" err="1">
                <a:ln w="0">
                  <a:solidFill>
                    <a:schemeClr val="tx1"/>
                  </a:solidFill>
                </a:ln>
              </a:rPr>
              <a:t>Density</a:t>
            </a:r>
            <a:r>
              <a:rPr lang="nl-NL" sz="2000" dirty="0">
                <a:ln w="0">
                  <a:solidFill>
                    <a:schemeClr val="tx1"/>
                  </a:solidFill>
                </a:ln>
              </a:rPr>
              <a:t> in rooms</a:t>
            </a:r>
            <a:endParaRPr lang="nl-NL" sz="2000" cap="none" spc="0" dirty="0">
              <a:ln w="12700">
                <a:solidFill>
                  <a:schemeClr val="tx1"/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</a:endParaRPr>
          </a:p>
        </p:txBody>
      </p:sp>
      <p:cxnSp>
        <p:nvCxnSpPr>
          <p:cNvPr id="65" name="Rechte verbindingslijn met pijl 64">
            <a:extLst>
              <a:ext uri="{FF2B5EF4-FFF2-40B4-BE49-F238E27FC236}">
                <a16:creationId xmlns:a16="http://schemas.microsoft.com/office/drawing/2014/main" id="{03844A85-C26B-4B80-9AC2-7FE8C43A5A45}"/>
              </a:ext>
            </a:extLst>
          </p:cNvPr>
          <p:cNvCxnSpPr/>
          <p:nvPr/>
        </p:nvCxnSpPr>
        <p:spPr>
          <a:xfrm flipV="1">
            <a:off x="7134225" y="6199773"/>
            <a:ext cx="1657350" cy="130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ijdelijke aanduiding voor dianummer 65">
            <a:extLst>
              <a:ext uri="{FF2B5EF4-FFF2-40B4-BE49-F238E27FC236}">
                <a16:creationId xmlns:a16="http://schemas.microsoft.com/office/drawing/2014/main" id="{B034F369-AFCD-4193-BD53-DE8F99B8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2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67203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3" grpId="0"/>
      <p:bldP spid="58" grpId="0" animBg="1"/>
      <p:bldP spid="59" grpId="0" animBg="1"/>
      <p:bldP spid="63" grpId="0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CFB4A849-1FCD-4C7F-A71D-50FE461AD745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74000917-9223-4B05-9415-0E86023E626C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2F2CDC45-1377-4EFD-B653-E8CCFB16F0E0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00ED842A-9F3C-491F-8843-70B429159B14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3694621" y="487149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2251132" y="355669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3849147" y="338970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5160376" y="705818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6425235" y="488856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5171953" y="448649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7102760" y="351444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>
            <a:off x="4590501" y="206901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3108103" y="210767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858364" y="398874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2128726" y="490301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5665919" y="312760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7928715" y="481908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9309853" y="478971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8627328" y="342899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6096000" y="169921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3906143" y="75394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7758339" y="2168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7004403" y="77824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1475673" y="229155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4448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dirty="0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Research Question</a:t>
            </a:r>
            <a:endParaRPr lang="nl-NL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8CDD7921-0BD8-4AC1-94B6-3233C167F305}"/>
              </a:ext>
            </a:extLst>
          </p:cNvPr>
          <p:cNvSpPr/>
          <p:nvPr/>
        </p:nvSpPr>
        <p:spPr>
          <a:xfrm>
            <a:off x="1650188" y="1661418"/>
            <a:ext cx="897168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does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density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distancing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people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relate</a:t>
            </a:r>
            <a:endParaRPr lang="nl-NL" sz="3200" i="1" dirty="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their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velocity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outflux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nl-NL" sz="3200" i="1" cap="none" spc="0" dirty="0">
              <a:ln w="12700">
                <a:solidFill>
                  <a:schemeClr val="tx1"/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Tijdelijke aanduiding voor dianummer 65">
            <a:extLst>
              <a:ext uri="{FF2B5EF4-FFF2-40B4-BE49-F238E27FC236}">
                <a16:creationId xmlns:a16="http://schemas.microsoft.com/office/drawing/2014/main" id="{9A54AF27-F6EE-420F-8F1D-E408A7F88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3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34021938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dirty="0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Hypothesis</a:t>
            </a:r>
            <a:endParaRPr lang="nl-NL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8CDD7921-0BD8-4AC1-94B6-3233C167F305}"/>
              </a:ext>
            </a:extLst>
          </p:cNvPr>
          <p:cNvSpPr/>
          <p:nvPr/>
        </p:nvSpPr>
        <p:spPr>
          <a:xfrm>
            <a:off x="1650188" y="1661418"/>
            <a:ext cx="897168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does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density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distancing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people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relate</a:t>
            </a:r>
            <a:endParaRPr lang="nl-NL" sz="3200" i="1" dirty="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their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velocity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outflux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nl-NL" sz="3200" i="1" cap="none" spc="0" dirty="0">
              <a:ln w="12700">
                <a:solidFill>
                  <a:schemeClr val="tx1"/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D794066-20E8-452E-9C0F-FA823564E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75" b="2962"/>
          <a:stretch/>
        </p:blipFill>
        <p:spPr>
          <a:xfrm>
            <a:off x="6136032" y="3489596"/>
            <a:ext cx="5943600" cy="2667348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143153FD-F025-401A-ABD2-710C7DCAD7CA}"/>
              </a:ext>
            </a:extLst>
          </p:cNvPr>
          <p:cNvGrpSpPr/>
          <p:nvPr/>
        </p:nvGrpSpPr>
        <p:grpSpPr>
          <a:xfrm>
            <a:off x="330200" y="3120080"/>
            <a:ext cx="5943600" cy="3194102"/>
            <a:chOff x="152400" y="3428999"/>
            <a:chExt cx="5943600" cy="3194102"/>
          </a:xfrm>
        </p:grpSpPr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ED1B623D-BB0D-49B3-A323-7AEACF3BC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183"/>
            <a:stretch/>
          </p:blipFill>
          <p:spPr>
            <a:xfrm>
              <a:off x="152400" y="3641278"/>
              <a:ext cx="5943600" cy="2981823"/>
            </a:xfrm>
            <a:prstGeom prst="rect">
              <a:avLst/>
            </a:prstGeom>
          </p:spPr>
        </p:pic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2BD8A819-1C1F-4FF7-8841-AF0019C52F39}"/>
                </a:ext>
              </a:extLst>
            </p:cNvPr>
            <p:cNvSpPr/>
            <p:nvPr/>
          </p:nvSpPr>
          <p:spPr>
            <a:xfrm>
              <a:off x="4356100" y="3428999"/>
              <a:ext cx="1562100" cy="2100311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1" name="Tijdelijke aanduiding voor dianummer 65">
            <a:extLst>
              <a:ext uri="{FF2B5EF4-FFF2-40B4-BE49-F238E27FC236}">
                <a16:creationId xmlns:a16="http://schemas.microsoft.com/office/drawing/2014/main" id="{59DAF063-D051-41D6-9DE7-21C401A2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9050"/>
            <a:ext cx="2743200" cy="365125"/>
          </a:xfrm>
        </p:spPr>
        <p:txBody>
          <a:bodyPr/>
          <a:lstStyle/>
          <a:p>
            <a:r>
              <a:rPr lang="en-GB" dirty="0"/>
              <a:t>3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50275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dirty="0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Hypothesis</a:t>
            </a:r>
            <a:endParaRPr lang="nl-NL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8CDD7921-0BD8-4AC1-94B6-3233C167F305}"/>
              </a:ext>
            </a:extLst>
          </p:cNvPr>
          <p:cNvSpPr/>
          <p:nvPr/>
        </p:nvSpPr>
        <p:spPr>
          <a:xfrm>
            <a:off x="1650188" y="1661418"/>
            <a:ext cx="897168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does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density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distancing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people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relate</a:t>
            </a:r>
            <a:endParaRPr lang="nl-NL" sz="3200" i="1" dirty="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their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velocity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outflux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nl-NL" sz="3200" i="1" cap="none" spc="0" dirty="0">
              <a:ln w="12700">
                <a:solidFill>
                  <a:schemeClr val="tx1"/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DB4104CC-FA0B-4BA6-A9B4-F930C3E372F8}"/>
              </a:ext>
            </a:extLst>
          </p:cNvPr>
          <p:cNvCxnSpPr/>
          <p:nvPr/>
        </p:nvCxnSpPr>
        <p:spPr>
          <a:xfrm>
            <a:off x="1384300" y="3606800"/>
            <a:ext cx="0" cy="21209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E00022CB-92EF-4B02-97C9-BB532A91E785}"/>
              </a:ext>
            </a:extLst>
          </p:cNvPr>
          <p:cNvCxnSpPr>
            <a:cxnSpLocks/>
          </p:cNvCxnSpPr>
          <p:nvPr/>
        </p:nvCxnSpPr>
        <p:spPr>
          <a:xfrm>
            <a:off x="1359866" y="5690735"/>
            <a:ext cx="38217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9D25308-711F-419C-BA6B-E2B91B492701}"/>
              </a:ext>
            </a:extLst>
          </p:cNvPr>
          <p:cNvCxnSpPr/>
          <p:nvPr/>
        </p:nvCxnSpPr>
        <p:spPr>
          <a:xfrm>
            <a:off x="6985000" y="3643765"/>
            <a:ext cx="0" cy="21209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A687FAA5-EFC9-4D96-872B-FB082C8EDAD4}"/>
              </a:ext>
            </a:extLst>
          </p:cNvPr>
          <p:cNvCxnSpPr>
            <a:cxnSpLocks/>
          </p:cNvCxnSpPr>
          <p:nvPr/>
        </p:nvCxnSpPr>
        <p:spPr>
          <a:xfrm>
            <a:off x="6960566" y="5727700"/>
            <a:ext cx="38217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1342D187-0BF0-4DEB-BD7D-C8A2FB36FACE}"/>
              </a:ext>
            </a:extLst>
          </p:cNvPr>
          <p:cNvSpPr/>
          <p:nvPr/>
        </p:nvSpPr>
        <p:spPr>
          <a:xfrm>
            <a:off x="1428750" y="3790950"/>
            <a:ext cx="3752850" cy="1735939"/>
          </a:xfrm>
          <a:custGeom>
            <a:avLst/>
            <a:gdLst>
              <a:gd name="connsiteX0" fmla="*/ 0 w 3752850"/>
              <a:gd name="connsiteY0" fmla="*/ 0 h 1735939"/>
              <a:gd name="connsiteX1" fmla="*/ 733425 w 3752850"/>
              <a:gd name="connsiteY1" fmla="*/ 57150 h 1735939"/>
              <a:gd name="connsiteX2" fmla="*/ 895350 w 3752850"/>
              <a:gd name="connsiteY2" fmla="*/ 295275 h 1735939"/>
              <a:gd name="connsiteX3" fmla="*/ 981075 w 3752850"/>
              <a:gd name="connsiteY3" fmla="*/ 609600 h 1735939"/>
              <a:gd name="connsiteX4" fmla="*/ 1076325 w 3752850"/>
              <a:gd name="connsiteY4" fmla="*/ 1000125 h 1735939"/>
              <a:gd name="connsiteX5" fmla="*/ 1171575 w 3752850"/>
              <a:gd name="connsiteY5" fmla="*/ 1190625 h 1735939"/>
              <a:gd name="connsiteX6" fmla="*/ 1247775 w 3752850"/>
              <a:gd name="connsiteY6" fmla="*/ 1276350 h 1735939"/>
              <a:gd name="connsiteX7" fmla="*/ 1352550 w 3752850"/>
              <a:gd name="connsiteY7" fmla="*/ 1362075 h 1735939"/>
              <a:gd name="connsiteX8" fmla="*/ 1571625 w 3752850"/>
              <a:gd name="connsiteY8" fmla="*/ 1476375 h 1735939"/>
              <a:gd name="connsiteX9" fmla="*/ 1762125 w 3752850"/>
              <a:gd name="connsiteY9" fmla="*/ 1562100 h 1735939"/>
              <a:gd name="connsiteX10" fmla="*/ 2295525 w 3752850"/>
              <a:gd name="connsiteY10" fmla="*/ 1600200 h 1735939"/>
              <a:gd name="connsiteX11" fmla="*/ 3152775 w 3752850"/>
              <a:gd name="connsiteY11" fmla="*/ 1724025 h 1735939"/>
              <a:gd name="connsiteX12" fmla="*/ 3752850 w 3752850"/>
              <a:gd name="connsiteY12" fmla="*/ 1724025 h 173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52850" h="1735939">
                <a:moveTo>
                  <a:pt x="0" y="0"/>
                </a:moveTo>
                <a:cubicBezTo>
                  <a:pt x="292100" y="3969"/>
                  <a:pt x="584200" y="7938"/>
                  <a:pt x="733425" y="57150"/>
                </a:cubicBezTo>
                <a:cubicBezTo>
                  <a:pt x="882650" y="106363"/>
                  <a:pt x="854075" y="203200"/>
                  <a:pt x="895350" y="295275"/>
                </a:cubicBezTo>
                <a:cubicBezTo>
                  <a:pt x="936625" y="387350"/>
                  <a:pt x="950913" y="492125"/>
                  <a:pt x="981075" y="609600"/>
                </a:cubicBezTo>
                <a:cubicBezTo>
                  <a:pt x="1011237" y="727075"/>
                  <a:pt x="1044575" y="903288"/>
                  <a:pt x="1076325" y="1000125"/>
                </a:cubicBezTo>
                <a:cubicBezTo>
                  <a:pt x="1108075" y="1096962"/>
                  <a:pt x="1143000" y="1144587"/>
                  <a:pt x="1171575" y="1190625"/>
                </a:cubicBezTo>
                <a:cubicBezTo>
                  <a:pt x="1200150" y="1236663"/>
                  <a:pt x="1217613" y="1247775"/>
                  <a:pt x="1247775" y="1276350"/>
                </a:cubicBezTo>
                <a:cubicBezTo>
                  <a:pt x="1277937" y="1304925"/>
                  <a:pt x="1298575" y="1328738"/>
                  <a:pt x="1352550" y="1362075"/>
                </a:cubicBezTo>
                <a:cubicBezTo>
                  <a:pt x="1406525" y="1395412"/>
                  <a:pt x="1503363" y="1443038"/>
                  <a:pt x="1571625" y="1476375"/>
                </a:cubicBezTo>
                <a:cubicBezTo>
                  <a:pt x="1639887" y="1509712"/>
                  <a:pt x="1641475" y="1541463"/>
                  <a:pt x="1762125" y="1562100"/>
                </a:cubicBezTo>
                <a:cubicBezTo>
                  <a:pt x="1882775" y="1582737"/>
                  <a:pt x="2063750" y="1573213"/>
                  <a:pt x="2295525" y="1600200"/>
                </a:cubicBezTo>
                <a:cubicBezTo>
                  <a:pt x="2527300" y="1627187"/>
                  <a:pt x="2909888" y="1703388"/>
                  <a:pt x="3152775" y="1724025"/>
                </a:cubicBezTo>
                <a:cubicBezTo>
                  <a:pt x="3395662" y="1744662"/>
                  <a:pt x="3574256" y="1734343"/>
                  <a:pt x="3752850" y="172402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450D83B5-2FC7-4E51-B25A-A56581146CDC}"/>
              </a:ext>
            </a:extLst>
          </p:cNvPr>
          <p:cNvSpPr/>
          <p:nvPr/>
        </p:nvSpPr>
        <p:spPr>
          <a:xfrm>
            <a:off x="7029450" y="3742935"/>
            <a:ext cx="3857625" cy="1554173"/>
          </a:xfrm>
          <a:custGeom>
            <a:avLst/>
            <a:gdLst>
              <a:gd name="connsiteX0" fmla="*/ 0 w 3857625"/>
              <a:gd name="connsiteY0" fmla="*/ 1495815 h 1554173"/>
              <a:gd name="connsiteX1" fmla="*/ 476250 w 3857625"/>
              <a:gd name="connsiteY1" fmla="*/ 1552965 h 1554173"/>
              <a:gd name="connsiteX2" fmla="*/ 790575 w 3857625"/>
              <a:gd name="connsiteY2" fmla="*/ 1448190 h 1554173"/>
              <a:gd name="connsiteX3" fmla="*/ 1057275 w 3857625"/>
              <a:gd name="connsiteY3" fmla="*/ 1248165 h 1554173"/>
              <a:gd name="connsiteX4" fmla="*/ 1371600 w 3857625"/>
              <a:gd name="connsiteY4" fmla="*/ 495690 h 1554173"/>
              <a:gd name="connsiteX5" fmla="*/ 2190750 w 3857625"/>
              <a:gd name="connsiteY5" fmla="*/ 390 h 1554173"/>
              <a:gd name="connsiteX6" fmla="*/ 3105150 w 3857625"/>
              <a:gd name="connsiteY6" fmla="*/ 571890 h 1554173"/>
              <a:gd name="connsiteX7" fmla="*/ 3571875 w 3857625"/>
              <a:gd name="connsiteY7" fmla="*/ 1286265 h 1554173"/>
              <a:gd name="connsiteX8" fmla="*/ 3857625 w 3857625"/>
              <a:gd name="connsiteY8" fmla="*/ 1495815 h 1554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5" h="1554173">
                <a:moveTo>
                  <a:pt x="0" y="1495815"/>
                </a:moveTo>
                <a:cubicBezTo>
                  <a:pt x="172244" y="1528359"/>
                  <a:pt x="344488" y="1560903"/>
                  <a:pt x="476250" y="1552965"/>
                </a:cubicBezTo>
                <a:cubicBezTo>
                  <a:pt x="608013" y="1545028"/>
                  <a:pt x="693738" y="1498990"/>
                  <a:pt x="790575" y="1448190"/>
                </a:cubicBezTo>
                <a:cubicBezTo>
                  <a:pt x="887412" y="1397390"/>
                  <a:pt x="960438" y="1406915"/>
                  <a:pt x="1057275" y="1248165"/>
                </a:cubicBezTo>
                <a:cubicBezTo>
                  <a:pt x="1154113" y="1089415"/>
                  <a:pt x="1182688" y="703652"/>
                  <a:pt x="1371600" y="495690"/>
                </a:cubicBezTo>
                <a:cubicBezTo>
                  <a:pt x="1560512" y="287728"/>
                  <a:pt x="1901825" y="-12310"/>
                  <a:pt x="2190750" y="390"/>
                </a:cubicBezTo>
                <a:cubicBezTo>
                  <a:pt x="2479675" y="13090"/>
                  <a:pt x="2874963" y="357578"/>
                  <a:pt x="3105150" y="571890"/>
                </a:cubicBezTo>
                <a:cubicBezTo>
                  <a:pt x="3335337" y="786202"/>
                  <a:pt x="3446462" y="1132277"/>
                  <a:pt x="3571875" y="1286265"/>
                </a:cubicBezTo>
                <a:cubicBezTo>
                  <a:pt x="3697288" y="1440253"/>
                  <a:pt x="3777456" y="1468034"/>
                  <a:pt x="3857625" y="149581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kstvak 17">
                <a:extLst>
                  <a:ext uri="{FF2B5EF4-FFF2-40B4-BE49-F238E27FC236}">
                    <a16:creationId xmlns:a16="http://schemas.microsoft.com/office/drawing/2014/main" id="{5F98DBA3-52BE-48D9-A18D-D4D65E0083BA}"/>
                  </a:ext>
                </a:extLst>
              </p:cNvPr>
              <p:cNvSpPr txBox="1"/>
              <p:nvPr/>
            </p:nvSpPr>
            <p:spPr>
              <a:xfrm>
                <a:off x="689288" y="4428086"/>
                <a:ext cx="6505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18" name="Tekstvak 17">
                <a:extLst>
                  <a:ext uri="{FF2B5EF4-FFF2-40B4-BE49-F238E27FC236}">
                    <a16:creationId xmlns:a16="http://schemas.microsoft.com/office/drawing/2014/main" id="{5F98DBA3-52BE-48D9-A18D-D4D65E00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88" y="4428086"/>
                <a:ext cx="65056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kstvak 20">
                <a:extLst>
                  <a:ext uri="{FF2B5EF4-FFF2-40B4-BE49-F238E27FC236}">
                    <a16:creationId xmlns:a16="http://schemas.microsoft.com/office/drawing/2014/main" id="{5D92730D-5211-4049-9ADA-42FF7B6851DD}"/>
                  </a:ext>
                </a:extLst>
              </p:cNvPr>
              <p:cNvSpPr txBox="1"/>
              <p:nvPr/>
            </p:nvSpPr>
            <p:spPr>
              <a:xfrm>
                <a:off x="2852451" y="5764665"/>
                <a:ext cx="472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NL" sz="2800" dirty="0"/>
              </a:p>
            </p:txBody>
          </p:sp>
        </mc:Choice>
        <mc:Fallback>
          <p:sp>
            <p:nvSpPr>
              <p:cNvPr id="21" name="Tekstvak 20">
                <a:extLst>
                  <a:ext uri="{FF2B5EF4-FFF2-40B4-BE49-F238E27FC236}">
                    <a16:creationId xmlns:a16="http://schemas.microsoft.com/office/drawing/2014/main" id="{5D92730D-5211-4049-9ADA-42FF7B685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451" y="5764665"/>
                <a:ext cx="47275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976FB3D2-043F-4AE1-B620-EF821A4DF4EA}"/>
              </a:ext>
            </a:extLst>
          </p:cNvPr>
          <p:cNvCxnSpPr/>
          <p:nvPr/>
        </p:nvCxnSpPr>
        <p:spPr>
          <a:xfrm flipV="1">
            <a:off x="1244598" y="3564389"/>
            <a:ext cx="139701" cy="1361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16A8A019-2983-4B4F-928E-A6B009498630}"/>
              </a:ext>
            </a:extLst>
          </p:cNvPr>
          <p:cNvCxnSpPr>
            <a:cxnSpLocks/>
          </p:cNvCxnSpPr>
          <p:nvPr/>
        </p:nvCxnSpPr>
        <p:spPr>
          <a:xfrm>
            <a:off x="1365250" y="3557825"/>
            <a:ext cx="139701" cy="1547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0682B2D1-042D-4520-8025-E34300DF5AEB}"/>
              </a:ext>
            </a:extLst>
          </p:cNvPr>
          <p:cNvCxnSpPr/>
          <p:nvPr/>
        </p:nvCxnSpPr>
        <p:spPr>
          <a:xfrm flipV="1">
            <a:off x="5022848" y="5696869"/>
            <a:ext cx="139701" cy="1361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A169E48E-4BAB-4673-9DB7-342BD9ACFD60}"/>
              </a:ext>
            </a:extLst>
          </p:cNvPr>
          <p:cNvCxnSpPr>
            <a:cxnSpLocks/>
          </p:cNvCxnSpPr>
          <p:nvPr/>
        </p:nvCxnSpPr>
        <p:spPr>
          <a:xfrm>
            <a:off x="5029200" y="5529526"/>
            <a:ext cx="139701" cy="1547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8F297461-7611-4D0C-8DEA-63934170F8A0}"/>
              </a:ext>
            </a:extLst>
          </p:cNvPr>
          <p:cNvCxnSpPr/>
          <p:nvPr/>
        </p:nvCxnSpPr>
        <p:spPr>
          <a:xfrm flipV="1">
            <a:off x="6857032" y="3604745"/>
            <a:ext cx="139701" cy="1361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C2E21555-3B76-4317-A71D-475991CC630C}"/>
              </a:ext>
            </a:extLst>
          </p:cNvPr>
          <p:cNvCxnSpPr>
            <a:cxnSpLocks/>
          </p:cNvCxnSpPr>
          <p:nvPr/>
        </p:nvCxnSpPr>
        <p:spPr>
          <a:xfrm>
            <a:off x="6977684" y="3598181"/>
            <a:ext cx="139701" cy="1547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3DADEAD9-F866-4216-B59F-320399A43FF2}"/>
              </a:ext>
            </a:extLst>
          </p:cNvPr>
          <p:cNvSpPr txBox="1"/>
          <p:nvPr/>
        </p:nvSpPr>
        <p:spPr>
          <a:xfrm>
            <a:off x="5967965" y="4467195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Outflux</a:t>
            </a:r>
            <a:endParaRPr lang="en-NL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8008BC9-5A42-4F8D-8BB2-5D6BA03D2A01}"/>
                  </a:ext>
                </a:extLst>
              </p:cNvPr>
              <p:cNvSpPr txBox="1"/>
              <p:nvPr/>
            </p:nvSpPr>
            <p:spPr>
              <a:xfrm>
                <a:off x="7964945" y="5772335"/>
                <a:ext cx="1986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0" dirty="0"/>
                  <a:t>Desired Distance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NL" sz="2000" dirty="0"/>
              </a:p>
            </p:txBody>
          </p:sp>
        </mc:Choice>
        <mc:Fallback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8008BC9-5A42-4F8D-8BB2-5D6BA03D2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945" y="5772335"/>
                <a:ext cx="1986634" cy="400110"/>
              </a:xfrm>
              <a:prstGeom prst="rect">
                <a:avLst/>
              </a:prstGeom>
              <a:blipFill>
                <a:blip r:embed="rId4"/>
                <a:stretch>
                  <a:fillRect l="-3385" t="-9091" b="-2575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EE5AC950-7940-4B2A-A7DA-7C6DDB5C4BE4}"/>
              </a:ext>
            </a:extLst>
          </p:cNvPr>
          <p:cNvCxnSpPr>
            <a:cxnSpLocks/>
          </p:cNvCxnSpPr>
          <p:nvPr/>
        </p:nvCxnSpPr>
        <p:spPr>
          <a:xfrm>
            <a:off x="10541812" y="5526889"/>
            <a:ext cx="0" cy="445501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C41798EE-6ADD-4F86-857A-8302351A15E1}"/>
              </a:ext>
            </a:extLst>
          </p:cNvPr>
          <p:cNvCxnSpPr>
            <a:cxnSpLocks/>
          </p:cNvCxnSpPr>
          <p:nvPr/>
        </p:nvCxnSpPr>
        <p:spPr>
          <a:xfrm>
            <a:off x="7197653" y="5538269"/>
            <a:ext cx="0" cy="445501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EAA57370-6055-4A2C-B72D-CB16CF28CF6A}"/>
              </a:ext>
            </a:extLst>
          </p:cNvPr>
          <p:cNvSpPr txBox="1"/>
          <p:nvPr/>
        </p:nvSpPr>
        <p:spPr>
          <a:xfrm>
            <a:off x="10167767" y="5886742"/>
            <a:ext cx="748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Large</a:t>
            </a:r>
            <a:endParaRPr lang="en-NL" sz="2000" dirty="0"/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6190198B-9D91-4DCF-A01E-3088C3BCAE7E}"/>
              </a:ext>
            </a:extLst>
          </p:cNvPr>
          <p:cNvSpPr txBox="1"/>
          <p:nvPr/>
        </p:nvSpPr>
        <p:spPr>
          <a:xfrm>
            <a:off x="6823608" y="5913997"/>
            <a:ext cx="75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Small</a:t>
            </a:r>
            <a:endParaRPr lang="en-NL" sz="2000" dirty="0"/>
          </a:p>
        </p:txBody>
      </p:sp>
      <p:sp>
        <p:nvSpPr>
          <p:cNvPr id="43" name="Tijdelijke aanduiding voor dianummer 65">
            <a:extLst>
              <a:ext uri="{FF2B5EF4-FFF2-40B4-BE49-F238E27FC236}">
                <a16:creationId xmlns:a16="http://schemas.microsoft.com/office/drawing/2014/main" id="{DE1696BB-FB1D-42DF-A657-B7F8F3D3A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9050"/>
            <a:ext cx="2743200" cy="365125"/>
          </a:xfrm>
        </p:spPr>
        <p:txBody>
          <a:bodyPr/>
          <a:lstStyle/>
          <a:p>
            <a:r>
              <a:rPr lang="en-GB" dirty="0"/>
              <a:t>3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59299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dirty="0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Model: Environment </a:t>
            </a:r>
            <a:endParaRPr lang="nl-NL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7388622A-2E7D-4854-B57F-DE76DEAB65C0}"/>
              </a:ext>
            </a:extLst>
          </p:cNvPr>
          <p:cNvGrpSpPr/>
          <p:nvPr/>
        </p:nvGrpSpPr>
        <p:grpSpPr>
          <a:xfrm>
            <a:off x="1019177" y="2219325"/>
            <a:ext cx="8356599" cy="4229100"/>
            <a:chOff x="3290889" y="2244725"/>
            <a:chExt cx="7075486" cy="3632200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3CC4B5-A896-4B6D-921B-82C56B6B7C14}"/>
                </a:ext>
              </a:extLst>
            </p:cNvPr>
            <p:cNvSpPr/>
            <p:nvPr/>
          </p:nvSpPr>
          <p:spPr>
            <a:xfrm>
              <a:off x="4600575" y="2244725"/>
              <a:ext cx="5765800" cy="36322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B8FA572-E130-4E3F-A82D-EC9F0EC1D76E}"/>
                </a:ext>
              </a:extLst>
            </p:cNvPr>
            <p:cNvSpPr/>
            <p:nvPr/>
          </p:nvSpPr>
          <p:spPr>
            <a:xfrm>
              <a:off x="3746151" y="3635160"/>
              <a:ext cx="1286224" cy="5969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201A526-6B9B-4371-89C7-19DCB143801C}"/>
                </a:ext>
              </a:extLst>
            </p:cNvPr>
            <p:cNvSpPr/>
            <p:nvPr/>
          </p:nvSpPr>
          <p:spPr>
            <a:xfrm>
              <a:off x="4665929" y="3595367"/>
              <a:ext cx="465299" cy="695646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CE8B3C14-6A3E-491E-81BC-8BBAF586BFA1}"/>
                </a:ext>
              </a:extLst>
            </p:cNvPr>
            <p:cNvSpPr/>
            <p:nvPr/>
          </p:nvSpPr>
          <p:spPr>
            <a:xfrm rot="16200000">
              <a:off x="3750065" y="3238974"/>
              <a:ext cx="469021" cy="1387374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0" name="Ovaal 19">
            <a:extLst>
              <a:ext uri="{FF2B5EF4-FFF2-40B4-BE49-F238E27FC236}">
                <a16:creationId xmlns:a16="http://schemas.microsoft.com/office/drawing/2014/main" id="{8A645EE5-035F-4FCB-977E-67B6B696BB38}"/>
              </a:ext>
            </a:extLst>
          </p:cNvPr>
          <p:cNvSpPr/>
          <p:nvPr/>
        </p:nvSpPr>
        <p:spPr>
          <a:xfrm>
            <a:off x="3192735" y="2598371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0EBED4DB-39B8-451A-9F9A-43BF8013147A}"/>
              </a:ext>
            </a:extLst>
          </p:cNvPr>
          <p:cNvSpPr/>
          <p:nvPr/>
        </p:nvSpPr>
        <p:spPr>
          <a:xfrm>
            <a:off x="5268262" y="4041620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058909FE-43A1-491F-B7E8-155D5772FA3C}"/>
              </a:ext>
            </a:extLst>
          </p:cNvPr>
          <p:cNvSpPr/>
          <p:nvPr/>
        </p:nvSpPr>
        <p:spPr>
          <a:xfrm>
            <a:off x="6947904" y="2978063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05BE32B0-FC68-4367-9A50-8BCD1193BB2B}"/>
              </a:ext>
            </a:extLst>
          </p:cNvPr>
          <p:cNvSpPr/>
          <p:nvPr/>
        </p:nvSpPr>
        <p:spPr>
          <a:xfrm>
            <a:off x="6947903" y="4457699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18E5EE8B-3FA8-4FD2-8469-1D21A0F1C5D7}"/>
              </a:ext>
            </a:extLst>
          </p:cNvPr>
          <p:cNvSpPr/>
          <p:nvPr/>
        </p:nvSpPr>
        <p:spPr>
          <a:xfrm>
            <a:off x="5107924" y="5388311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41684948-AB88-4871-8AB9-F60DC9686537}"/>
              </a:ext>
            </a:extLst>
          </p:cNvPr>
          <p:cNvSpPr/>
          <p:nvPr/>
        </p:nvSpPr>
        <p:spPr>
          <a:xfrm>
            <a:off x="3924773" y="4406487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8B812E51-5A88-45B5-A02D-1547EDFACDFD}"/>
              </a:ext>
            </a:extLst>
          </p:cNvPr>
          <p:cNvSpPr/>
          <p:nvPr/>
        </p:nvSpPr>
        <p:spPr>
          <a:xfrm>
            <a:off x="4406671" y="2667488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34EAB295-5844-443E-A5AE-066099F7BE0F}"/>
              </a:ext>
            </a:extLst>
          </p:cNvPr>
          <p:cNvSpPr/>
          <p:nvPr/>
        </p:nvSpPr>
        <p:spPr>
          <a:xfrm>
            <a:off x="3129800" y="3886332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36E8EC2F-67E6-4EAF-8842-FDB04B0BF123}"/>
              </a:ext>
            </a:extLst>
          </p:cNvPr>
          <p:cNvSpPr/>
          <p:nvPr/>
        </p:nvSpPr>
        <p:spPr>
          <a:xfrm>
            <a:off x="8535136" y="5543598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A05C86DB-6EBF-4686-986A-348A74EFF114}"/>
              </a:ext>
            </a:extLst>
          </p:cNvPr>
          <p:cNvSpPr/>
          <p:nvPr/>
        </p:nvSpPr>
        <p:spPr>
          <a:xfrm>
            <a:off x="8577687" y="3457170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673B85AE-E38A-48C2-A0DF-33458355EC90}"/>
              </a:ext>
            </a:extLst>
          </p:cNvPr>
          <p:cNvSpPr/>
          <p:nvPr/>
        </p:nvSpPr>
        <p:spPr>
          <a:xfrm>
            <a:off x="8358983" y="4169010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7268FD02-5B1A-4FEC-A941-12943A7EF9C0}"/>
              </a:ext>
            </a:extLst>
          </p:cNvPr>
          <p:cNvSpPr/>
          <p:nvPr/>
        </p:nvSpPr>
        <p:spPr>
          <a:xfrm>
            <a:off x="5935662" y="3273712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71B562D5-CFC9-4681-A3FE-2A0F793739E3}"/>
              </a:ext>
            </a:extLst>
          </p:cNvPr>
          <p:cNvSpPr/>
          <p:nvPr/>
        </p:nvSpPr>
        <p:spPr>
          <a:xfrm>
            <a:off x="6256337" y="5403610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Ovaal 32">
            <a:extLst>
              <a:ext uri="{FF2B5EF4-FFF2-40B4-BE49-F238E27FC236}">
                <a16:creationId xmlns:a16="http://schemas.microsoft.com/office/drawing/2014/main" id="{EB513D85-8A63-4795-8E04-8C43012253F8}"/>
              </a:ext>
            </a:extLst>
          </p:cNvPr>
          <p:cNvSpPr/>
          <p:nvPr/>
        </p:nvSpPr>
        <p:spPr>
          <a:xfrm>
            <a:off x="3357268" y="5714185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3163AC12-318F-4B5F-9EE7-53CA3D894EB6}"/>
              </a:ext>
            </a:extLst>
          </p:cNvPr>
          <p:cNvSpPr/>
          <p:nvPr/>
        </p:nvSpPr>
        <p:spPr>
          <a:xfrm>
            <a:off x="6210360" y="3811518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Ovaal 34">
            <a:extLst>
              <a:ext uri="{FF2B5EF4-FFF2-40B4-BE49-F238E27FC236}">
                <a16:creationId xmlns:a16="http://schemas.microsoft.com/office/drawing/2014/main" id="{5B97FC55-A7AE-4838-BB7A-ACD6CB07288B}"/>
              </a:ext>
            </a:extLst>
          </p:cNvPr>
          <p:cNvSpPr/>
          <p:nvPr/>
        </p:nvSpPr>
        <p:spPr>
          <a:xfrm>
            <a:off x="4570783" y="3426226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54257480-6A53-4A0A-B881-BAF6141B04C0}"/>
              </a:ext>
            </a:extLst>
          </p:cNvPr>
          <p:cNvSpPr/>
          <p:nvPr/>
        </p:nvSpPr>
        <p:spPr>
          <a:xfrm>
            <a:off x="4345343" y="5528074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D02416DA-F690-436E-9F45-B586CE0B6319}"/>
              </a:ext>
            </a:extLst>
          </p:cNvPr>
          <p:cNvSpPr/>
          <p:nvPr/>
        </p:nvSpPr>
        <p:spPr>
          <a:xfrm>
            <a:off x="5677287" y="2512200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C31E43A9-C2E2-4399-B91C-6749DAF7636E}"/>
              </a:ext>
            </a:extLst>
          </p:cNvPr>
          <p:cNvSpPr/>
          <p:nvPr/>
        </p:nvSpPr>
        <p:spPr>
          <a:xfrm>
            <a:off x="8507696" y="2490574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38E6BE3C-0EF7-40C1-ACA8-EC202E5CFB66}"/>
              </a:ext>
            </a:extLst>
          </p:cNvPr>
          <p:cNvSpPr/>
          <p:nvPr/>
        </p:nvSpPr>
        <p:spPr>
          <a:xfrm>
            <a:off x="7531738" y="3539500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FC0AB088-A701-4BDD-AE77-310255BE4CFD}"/>
              </a:ext>
            </a:extLst>
          </p:cNvPr>
          <p:cNvSpPr/>
          <p:nvPr/>
        </p:nvSpPr>
        <p:spPr>
          <a:xfrm>
            <a:off x="7810186" y="5248322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D1263AC0-1E6E-4915-B06E-C3F362077FC6}"/>
              </a:ext>
            </a:extLst>
          </p:cNvPr>
          <p:cNvSpPr/>
          <p:nvPr/>
        </p:nvSpPr>
        <p:spPr>
          <a:xfrm>
            <a:off x="3186704" y="4979945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D8EABCF3-EF81-4214-A134-9C260B023FA1}"/>
              </a:ext>
            </a:extLst>
          </p:cNvPr>
          <p:cNvSpPr/>
          <p:nvPr/>
        </p:nvSpPr>
        <p:spPr>
          <a:xfrm>
            <a:off x="5810549" y="4669370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5217091F-0216-4C5E-A63E-6378CB93F45C}"/>
              </a:ext>
            </a:extLst>
          </p:cNvPr>
          <p:cNvSpPr/>
          <p:nvPr/>
        </p:nvSpPr>
        <p:spPr>
          <a:xfrm>
            <a:off x="6008375" y="3803041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B14D2D06-EB01-451F-AB60-330A11E1E053}"/>
              </a:ext>
            </a:extLst>
          </p:cNvPr>
          <p:cNvSpPr/>
          <p:nvPr/>
        </p:nvSpPr>
        <p:spPr>
          <a:xfrm>
            <a:off x="7371400" y="2608695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F9F4749F-0C76-430A-88A6-F0805DAE1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036" y="3811518"/>
            <a:ext cx="481714" cy="27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ijdelijke aanduiding voor dianummer 65">
            <a:extLst>
              <a:ext uri="{FF2B5EF4-FFF2-40B4-BE49-F238E27FC236}">
                <a16:creationId xmlns:a16="http://schemas.microsoft.com/office/drawing/2014/main" id="{EDCF6B5B-DE43-496C-BBAA-5F6A9917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4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758043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5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5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5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7" presetClass="emph" presetSubtype="0" repeatCount="indefinite" fill="remove" grpId="5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79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0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3" grpId="5" animBg="1"/>
      <p:bldP spid="43" grpId="6" animBg="1"/>
      <p:bldP spid="4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dirty="0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Model: Dynamics </a:t>
            </a:r>
            <a:endParaRPr lang="nl-NL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727800FA-B20A-4EE8-8A0B-CC079206F48F}"/>
              </a:ext>
            </a:extLst>
          </p:cNvPr>
          <p:cNvCxnSpPr/>
          <p:nvPr/>
        </p:nvCxnSpPr>
        <p:spPr>
          <a:xfrm>
            <a:off x="3962400" y="1762125"/>
            <a:ext cx="0" cy="4667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B39E0489-7525-40CC-885E-C7866E5C2138}"/>
              </a:ext>
            </a:extLst>
          </p:cNvPr>
          <p:cNvCxnSpPr/>
          <p:nvPr/>
        </p:nvCxnSpPr>
        <p:spPr>
          <a:xfrm>
            <a:off x="8267700" y="1762125"/>
            <a:ext cx="0" cy="4667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ep 52">
            <a:extLst>
              <a:ext uri="{FF2B5EF4-FFF2-40B4-BE49-F238E27FC236}">
                <a16:creationId xmlns:a16="http://schemas.microsoft.com/office/drawing/2014/main" id="{30DF30BC-6EDD-4AE5-8438-BCE73DFF382A}"/>
              </a:ext>
            </a:extLst>
          </p:cNvPr>
          <p:cNvGrpSpPr/>
          <p:nvPr/>
        </p:nvGrpSpPr>
        <p:grpSpPr>
          <a:xfrm rot="16200000">
            <a:off x="87387" y="2835198"/>
            <a:ext cx="3765401" cy="2895603"/>
            <a:chOff x="3290889" y="2244725"/>
            <a:chExt cx="7075486" cy="3632200"/>
          </a:xfrm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1430E8A2-D2ED-4099-A34C-4CAA6DADE6F0}"/>
                </a:ext>
              </a:extLst>
            </p:cNvPr>
            <p:cNvSpPr/>
            <p:nvPr/>
          </p:nvSpPr>
          <p:spPr>
            <a:xfrm>
              <a:off x="4600575" y="2244725"/>
              <a:ext cx="5765800" cy="36322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75B153AC-1B94-4DA4-868E-BB164F86650D}"/>
                </a:ext>
              </a:extLst>
            </p:cNvPr>
            <p:cNvSpPr/>
            <p:nvPr/>
          </p:nvSpPr>
          <p:spPr>
            <a:xfrm>
              <a:off x="3746151" y="3635160"/>
              <a:ext cx="1286224" cy="5969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E4838764-2AA4-4728-A9DE-930C04EDCE8A}"/>
                </a:ext>
              </a:extLst>
            </p:cNvPr>
            <p:cNvSpPr/>
            <p:nvPr/>
          </p:nvSpPr>
          <p:spPr>
            <a:xfrm>
              <a:off x="4741856" y="3595367"/>
              <a:ext cx="389371" cy="695647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D59965C-375C-4DDA-976D-5FE69933ED9C}"/>
                </a:ext>
              </a:extLst>
            </p:cNvPr>
            <p:cNvSpPr/>
            <p:nvPr/>
          </p:nvSpPr>
          <p:spPr>
            <a:xfrm rot="16200000">
              <a:off x="3750065" y="3238974"/>
              <a:ext cx="469021" cy="1387374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94D30330-239F-4DE3-B2FC-B5ACC3B52F73}"/>
              </a:ext>
            </a:extLst>
          </p:cNvPr>
          <p:cNvSpPr/>
          <p:nvPr/>
        </p:nvSpPr>
        <p:spPr>
          <a:xfrm>
            <a:off x="1650188" y="2443163"/>
            <a:ext cx="434198" cy="3519487"/>
          </a:xfrm>
          <a:prstGeom prst="rect">
            <a:avLst/>
          </a:prstGeom>
          <a:solidFill>
            <a:schemeClr val="tx2">
              <a:alpha val="87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A05C86DB-6EBF-4686-986A-348A74EFF114}"/>
              </a:ext>
            </a:extLst>
          </p:cNvPr>
          <p:cNvSpPr/>
          <p:nvPr/>
        </p:nvSpPr>
        <p:spPr>
          <a:xfrm>
            <a:off x="2891614" y="3429000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2DAD2E2-DF3D-4608-A7B7-EEC55456B52F}"/>
              </a:ext>
            </a:extLst>
          </p:cNvPr>
          <p:cNvSpPr txBox="1"/>
          <p:nvPr/>
        </p:nvSpPr>
        <p:spPr>
          <a:xfrm>
            <a:off x="828105" y="1744147"/>
            <a:ext cx="209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Attractive Exit Force</a:t>
            </a:r>
            <a:endParaRPr lang="en-NL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281DDA-3E83-4218-BC7C-46617996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29752" y="5660610"/>
            <a:ext cx="282979" cy="16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Rechte verbindingslijn met pijl 59">
            <a:extLst>
              <a:ext uri="{FF2B5EF4-FFF2-40B4-BE49-F238E27FC236}">
                <a16:creationId xmlns:a16="http://schemas.microsoft.com/office/drawing/2014/main" id="{C00522C5-76B6-443B-A4B5-F74A94D53C22}"/>
              </a:ext>
            </a:extLst>
          </p:cNvPr>
          <p:cNvCxnSpPr>
            <a:cxnSpLocks/>
          </p:cNvCxnSpPr>
          <p:nvPr/>
        </p:nvCxnSpPr>
        <p:spPr>
          <a:xfrm flipH="1">
            <a:off x="2751643" y="3694092"/>
            <a:ext cx="193155" cy="3028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A416D0E8-1169-4A2B-8919-28C2825B0586}"/>
              </a:ext>
            </a:extLst>
          </p:cNvPr>
          <p:cNvCxnSpPr>
            <a:stCxn id="29" idx="3"/>
            <a:endCxn id="64" idx="6"/>
          </p:cNvCxnSpPr>
          <p:nvPr/>
        </p:nvCxnSpPr>
        <p:spPr>
          <a:xfrm flipH="1">
            <a:off x="1923409" y="3694092"/>
            <a:ext cx="1015167" cy="158521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Linkeraccolade 66">
            <a:extLst>
              <a:ext uri="{FF2B5EF4-FFF2-40B4-BE49-F238E27FC236}">
                <a16:creationId xmlns:a16="http://schemas.microsoft.com/office/drawing/2014/main" id="{3FB28345-B141-4B91-B1F7-CD12CC676C89}"/>
              </a:ext>
            </a:extLst>
          </p:cNvPr>
          <p:cNvSpPr/>
          <p:nvPr/>
        </p:nvSpPr>
        <p:spPr>
          <a:xfrm rot="2038860">
            <a:off x="2704179" y="3575655"/>
            <a:ext cx="87660" cy="33625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961ACFC0-2E88-41E8-86E8-9B86FFCCD878}"/>
                  </a:ext>
                </a:extLst>
              </p:cNvPr>
              <p:cNvSpPr txBox="1"/>
              <p:nvPr/>
            </p:nvSpPr>
            <p:spPr>
              <a:xfrm>
                <a:off x="2311781" y="3395203"/>
                <a:ext cx="476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961ACFC0-2E88-41E8-86E8-9B86FFCCD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781" y="3395203"/>
                <a:ext cx="4768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hthoek 112">
            <a:extLst>
              <a:ext uri="{FF2B5EF4-FFF2-40B4-BE49-F238E27FC236}">
                <a16:creationId xmlns:a16="http://schemas.microsoft.com/office/drawing/2014/main" id="{709A7BBC-5B5A-470F-8432-2DE1A3F0AC89}"/>
              </a:ext>
            </a:extLst>
          </p:cNvPr>
          <p:cNvSpPr/>
          <p:nvPr/>
        </p:nvSpPr>
        <p:spPr>
          <a:xfrm>
            <a:off x="962025" y="5957264"/>
            <a:ext cx="1733550" cy="557836"/>
          </a:xfrm>
          <a:prstGeom prst="rect">
            <a:avLst/>
          </a:prstGeom>
          <a:solidFill>
            <a:schemeClr val="accent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3661E28E-69C9-40D7-902D-AA3100F903EE}"/>
              </a:ext>
            </a:extLst>
          </p:cNvPr>
          <p:cNvSpPr/>
          <p:nvPr/>
        </p:nvSpPr>
        <p:spPr>
          <a:xfrm>
            <a:off x="1780880" y="5252359"/>
            <a:ext cx="166983" cy="1840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47" name="Tekstvak 146">
            <a:extLst>
              <a:ext uri="{FF2B5EF4-FFF2-40B4-BE49-F238E27FC236}">
                <a16:creationId xmlns:a16="http://schemas.microsoft.com/office/drawing/2014/main" id="{CE492FE9-A93C-41E0-A06D-39AE06A07AF6}"/>
              </a:ext>
            </a:extLst>
          </p:cNvPr>
          <p:cNvSpPr txBox="1"/>
          <p:nvPr/>
        </p:nvSpPr>
        <p:spPr>
          <a:xfrm>
            <a:off x="5280719" y="1740701"/>
            <a:ext cx="166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Repulsive Force</a:t>
            </a:r>
            <a:endParaRPr lang="en-NL" b="1" dirty="0"/>
          </a:p>
        </p:txBody>
      </p:sp>
      <p:sp>
        <p:nvSpPr>
          <p:cNvPr id="148" name="Tekstvak 147">
            <a:extLst>
              <a:ext uri="{FF2B5EF4-FFF2-40B4-BE49-F238E27FC236}">
                <a16:creationId xmlns:a16="http://schemas.microsoft.com/office/drawing/2014/main" id="{AB3C4730-21E6-4915-8720-39B209DE1613}"/>
              </a:ext>
            </a:extLst>
          </p:cNvPr>
          <p:cNvSpPr txBox="1"/>
          <p:nvPr/>
        </p:nvSpPr>
        <p:spPr>
          <a:xfrm>
            <a:off x="9586018" y="1740701"/>
            <a:ext cx="147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Friction Force</a:t>
            </a:r>
            <a:endParaRPr lang="en-NL" b="1" dirty="0"/>
          </a:p>
        </p:txBody>
      </p:sp>
      <p:sp>
        <p:nvSpPr>
          <p:cNvPr id="149" name="Ovaal 148">
            <a:extLst>
              <a:ext uri="{FF2B5EF4-FFF2-40B4-BE49-F238E27FC236}">
                <a16:creationId xmlns:a16="http://schemas.microsoft.com/office/drawing/2014/main" id="{7575056D-FD4F-4D5C-99BC-44125501067B}"/>
              </a:ext>
            </a:extLst>
          </p:cNvPr>
          <p:cNvSpPr/>
          <p:nvPr/>
        </p:nvSpPr>
        <p:spPr>
          <a:xfrm>
            <a:off x="4443935" y="312698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0" name="Ovaal 149">
            <a:extLst>
              <a:ext uri="{FF2B5EF4-FFF2-40B4-BE49-F238E27FC236}">
                <a16:creationId xmlns:a16="http://schemas.microsoft.com/office/drawing/2014/main" id="{99005FFE-BB71-4C26-A774-8549D4DD1096}"/>
              </a:ext>
            </a:extLst>
          </p:cNvPr>
          <p:cNvSpPr/>
          <p:nvPr/>
        </p:nvSpPr>
        <p:spPr>
          <a:xfrm>
            <a:off x="7047179" y="3104954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1" name="Ovaal 150">
            <a:extLst>
              <a:ext uri="{FF2B5EF4-FFF2-40B4-BE49-F238E27FC236}">
                <a16:creationId xmlns:a16="http://schemas.microsoft.com/office/drawing/2014/main" id="{E63AD7DE-6150-4E8B-AEB6-3F292BF97293}"/>
              </a:ext>
            </a:extLst>
          </p:cNvPr>
          <p:cNvSpPr/>
          <p:nvPr/>
        </p:nvSpPr>
        <p:spPr>
          <a:xfrm>
            <a:off x="10455141" y="304179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2" name="Ovaal 151">
            <a:extLst>
              <a:ext uri="{FF2B5EF4-FFF2-40B4-BE49-F238E27FC236}">
                <a16:creationId xmlns:a16="http://schemas.microsoft.com/office/drawing/2014/main" id="{0BAAFFD6-A9D5-45DB-8CB9-025B4699749E}"/>
              </a:ext>
            </a:extLst>
          </p:cNvPr>
          <p:cNvSpPr/>
          <p:nvPr/>
        </p:nvSpPr>
        <p:spPr>
          <a:xfrm>
            <a:off x="9432459" y="304179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47F9862-F53A-4393-A506-0CAEEE299644}"/>
              </a:ext>
            </a:extLst>
          </p:cNvPr>
          <p:cNvSpPr/>
          <p:nvPr/>
        </p:nvSpPr>
        <p:spPr>
          <a:xfrm>
            <a:off x="4443935" y="5002839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92D6890-0506-4655-92CE-18297DDB4476}"/>
              </a:ext>
            </a:extLst>
          </p:cNvPr>
          <p:cNvSpPr/>
          <p:nvPr/>
        </p:nvSpPr>
        <p:spPr>
          <a:xfrm>
            <a:off x="7187479" y="4321894"/>
            <a:ext cx="365767" cy="18340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WALL</a:t>
            </a:r>
            <a:endParaRPr lang="en-NL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kstvak 37">
                <a:extLst>
                  <a:ext uri="{FF2B5EF4-FFF2-40B4-BE49-F238E27FC236}">
                    <a16:creationId xmlns:a16="http://schemas.microsoft.com/office/drawing/2014/main" id="{08E3E3DA-64E5-41C2-AEA4-6E5D68082310}"/>
                  </a:ext>
                </a:extLst>
              </p:cNvPr>
              <p:cNvSpPr txBox="1"/>
              <p:nvPr/>
            </p:nvSpPr>
            <p:spPr>
              <a:xfrm>
                <a:off x="1378650" y="6345573"/>
                <a:ext cx="993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8" name="Tekstvak 37">
                <a:extLst>
                  <a:ext uri="{FF2B5EF4-FFF2-40B4-BE49-F238E27FC236}">
                    <a16:creationId xmlns:a16="http://schemas.microsoft.com/office/drawing/2014/main" id="{08E3E3DA-64E5-41C2-AEA4-6E5D6808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50" y="6345573"/>
                <a:ext cx="993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jdelijke aanduiding voor dianummer 65">
            <a:extLst>
              <a:ext uri="{FF2B5EF4-FFF2-40B4-BE49-F238E27FC236}">
                <a16:creationId xmlns:a16="http://schemas.microsoft.com/office/drawing/2014/main" id="{18929E93-8FB7-4E13-B3DF-05ECBAE48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5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2216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85185E-6 L -0.08073 0.2187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15" y="1046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-0.0832 0.2168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7" y="1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85185E-6 L -0.00091 0.09491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6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073 0.21875 L -0.07122 0.22569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073 0.21875 L -0.07916 0.34722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641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2 0.21689 L -0.09583 0.37638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" y="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animBg="1"/>
      <p:bldP spid="29" grpId="1" animBg="1"/>
      <p:bldP spid="67" grpId="0" animBg="1"/>
      <p:bldP spid="67" grpId="1" animBg="1"/>
      <p:bldP spid="68" grpId="0"/>
      <p:bldP spid="68" grpId="1"/>
      <p:bldP spid="64" grpId="0" animBg="1"/>
      <p:bldP spid="64" grpId="1" animBg="1"/>
      <p:bldP spid="3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dirty="0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Model: Dynamics </a:t>
            </a:r>
            <a:endParaRPr lang="nl-NL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727800FA-B20A-4EE8-8A0B-CC079206F48F}"/>
              </a:ext>
            </a:extLst>
          </p:cNvPr>
          <p:cNvCxnSpPr/>
          <p:nvPr/>
        </p:nvCxnSpPr>
        <p:spPr>
          <a:xfrm>
            <a:off x="3962400" y="1762125"/>
            <a:ext cx="0" cy="4667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B39E0489-7525-40CC-885E-C7866E5C2138}"/>
              </a:ext>
            </a:extLst>
          </p:cNvPr>
          <p:cNvCxnSpPr/>
          <p:nvPr/>
        </p:nvCxnSpPr>
        <p:spPr>
          <a:xfrm>
            <a:off x="8267700" y="1762125"/>
            <a:ext cx="0" cy="4667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ep 52">
            <a:extLst>
              <a:ext uri="{FF2B5EF4-FFF2-40B4-BE49-F238E27FC236}">
                <a16:creationId xmlns:a16="http://schemas.microsoft.com/office/drawing/2014/main" id="{30DF30BC-6EDD-4AE5-8438-BCE73DFF382A}"/>
              </a:ext>
            </a:extLst>
          </p:cNvPr>
          <p:cNvGrpSpPr/>
          <p:nvPr/>
        </p:nvGrpSpPr>
        <p:grpSpPr>
          <a:xfrm rot="16200000">
            <a:off x="87387" y="2835198"/>
            <a:ext cx="3765401" cy="2895603"/>
            <a:chOff x="3290889" y="2244725"/>
            <a:chExt cx="7075486" cy="3632200"/>
          </a:xfrm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1430E8A2-D2ED-4099-A34C-4CAA6DADE6F0}"/>
                </a:ext>
              </a:extLst>
            </p:cNvPr>
            <p:cNvSpPr/>
            <p:nvPr/>
          </p:nvSpPr>
          <p:spPr>
            <a:xfrm>
              <a:off x="4600575" y="2244725"/>
              <a:ext cx="5765800" cy="36322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75B153AC-1B94-4DA4-868E-BB164F86650D}"/>
                </a:ext>
              </a:extLst>
            </p:cNvPr>
            <p:cNvSpPr/>
            <p:nvPr/>
          </p:nvSpPr>
          <p:spPr>
            <a:xfrm>
              <a:off x="3746151" y="3635160"/>
              <a:ext cx="1286224" cy="5969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E4838764-2AA4-4728-A9DE-930C04EDCE8A}"/>
                </a:ext>
              </a:extLst>
            </p:cNvPr>
            <p:cNvSpPr/>
            <p:nvPr/>
          </p:nvSpPr>
          <p:spPr>
            <a:xfrm>
              <a:off x="4741856" y="3595367"/>
              <a:ext cx="389371" cy="695647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D59965C-375C-4DDA-976D-5FE69933ED9C}"/>
                </a:ext>
              </a:extLst>
            </p:cNvPr>
            <p:cNvSpPr/>
            <p:nvPr/>
          </p:nvSpPr>
          <p:spPr>
            <a:xfrm rot="16200000">
              <a:off x="3750065" y="3238974"/>
              <a:ext cx="469021" cy="1387374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94D30330-239F-4DE3-B2FC-B5ACC3B52F73}"/>
              </a:ext>
            </a:extLst>
          </p:cNvPr>
          <p:cNvSpPr/>
          <p:nvPr/>
        </p:nvSpPr>
        <p:spPr>
          <a:xfrm>
            <a:off x="1650188" y="2443163"/>
            <a:ext cx="434198" cy="3519487"/>
          </a:xfrm>
          <a:prstGeom prst="rect">
            <a:avLst/>
          </a:prstGeom>
          <a:solidFill>
            <a:schemeClr val="tx2">
              <a:alpha val="87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A05C86DB-6EBF-4686-986A-348A74EFF114}"/>
              </a:ext>
            </a:extLst>
          </p:cNvPr>
          <p:cNvSpPr/>
          <p:nvPr/>
        </p:nvSpPr>
        <p:spPr>
          <a:xfrm>
            <a:off x="2891614" y="3429000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2DAD2E2-DF3D-4608-A7B7-EEC55456B52F}"/>
              </a:ext>
            </a:extLst>
          </p:cNvPr>
          <p:cNvSpPr txBox="1"/>
          <p:nvPr/>
        </p:nvSpPr>
        <p:spPr>
          <a:xfrm>
            <a:off x="828105" y="1744147"/>
            <a:ext cx="209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Attractive Exit Force</a:t>
            </a:r>
            <a:endParaRPr lang="en-NL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281DDA-3E83-4218-BC7C-46617996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29752" y="5660610"/>
            <a:ext cx="282979" cy="16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Rechte verbindingslijn met pijl 59">
            <a:extLst>
              <a:ext uri="{FF2B5EF4-FFF2-40B4-BE49-F238E27FC236}">
                <a16:creationId xmlns:a16="http://schemas.microsoft.com/office/drawing/2014/main" id="{C00522C5-76B6-443B-A4B5-F74A94D53C22}"/>
              </a:ext>
            </a:extLst>
          </p:cNvPr>
          <p:cNvCxnSpPr>
            <a:cxnSpLocks/>
          </p:cNvCxnSpPr>
          <p:nvPr/>
        </p:nvCxnSpPr>
        <p:spPr>
          <a:xfrm flipH="1">
            <a:off x="2751643" y="3694092"/>
            <a:ext cx="193155" cy="3028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A416D0E8-1169-4A2B-8919-28C2825B0586}"/>
              </a:ext>
            </a:extLst>
          </p:cNvPr>
          <p:cNvCxnSpPr>
            <a:stCxn id="29" idx="3"/>
            <a:endCxn id="64" idx="6"/>
          </p:cNvCxnSpPr>
          <p:nvPr/>
        </p:nvCxnSpPr>
        <p:spPr>
          <a:xfrm flipH="1">
            <a:off x="1923409" y="3694092"/>
            <a:ext cx="1015167" cy="158521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Linkeraccolade 66">
            <a:extLst>
              <a:ext uri="{FF2B5EF4-FFF2-40B4-BE49-F238E27FC236}">
                <a16:creationId xmlns:a16="http://schemas.microsoft.com/office/drawing/2014/main" id="{3FB28345-B141-4B91-B1F7-CD12CC676C89}"/>
              </a:ext>
            </a:extLst>
          </p:cNvPr>
          <p:cNvSpPr/>
          <p:nvPr/>
        </p:nvSpPr>
        <p:spPr>
          <a:xfrm rot="2038860">
            <a:off x="2704179" y="3575655"/>
            <a:ext cx="87660" cy="33625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961ACFC0-2E88-41E8-86E8-9B86FFCCD878}"/>
                  </a:ext>
                </a:extLst>
              </p:cNvPr>
              <p:cNvSpPr txBox="1"/>
              <p:nvPr/>
            </p:nvSpPr>
            <p:spPr>
              <a:xfrm>
                <a:off x="2311781" y="3395203"/>
                <a:ext cx="476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961ACFC0-2E88-41E8-86E8-9B86FFCCD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781" y="3395203"/>
                <a:ext cx="4768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hthoek 112">
            <a:extLst>
              <a:ext uri="{FF2B5EF4-FFF2-40B4-BE49-F238E27FC236}">
                <a16:creationId xmlns:a16="http://schemas.microsoft.com/office/drawing/2014/main" id="{709A7BBC-5B5A-470F-8432-2DE1A3F0AC89}"/>
              </a:ext>
            </a:extLst>
          </p:cNvPr>
          <p:cNvSpPr/>
          <p:nvPr/>
        </p:nvSpPr>
        <p:spPr>
          <a:xfrm>
            <a:off x="962025" y="5957264"/>
            <a:ext cx="1733550" cy="557836"/>
          </a:xfrm>
          <a:prstGeom prst="rect">
            <a:avLst/>
          </a:prstGeom>
          <a:solidFill>
            <a:schemeClr val="accent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3661E28E-69C9-40D7-902D-AA3100F903EE}"/>
              </a:ext>
            </a:extLst>
          </p:cNvPr>
          <p:cNvSpPr/>
          <p:nvPr/>
        </p:nvSpPr>
        <p:spPr>
          <a:xfrm>
            <a:off x="1780880" y="5252359"/>
            <a:ext cx="166983" cy="1840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47" name="Tekstvak 146">
            <a:extLst>
              <a:ext uri="{FF2B5EF4-FFF2-40B4-BE49-F238E27FC236}">
                <a16:creationId xmlns:a16="http://schemas.microsoft.com/office/drawing/2014/main" id="{CE492FE9-A93C-41E0-A06D-39AE06A07AF6}"/>
              </a:ext>
            </a:extLst>
          </p:cNvPr>
          <p:cNvSpPr txBox="1"/>
          <p:nvPr/>
        </p:nvSpPr>
        <p:spPr>
          <a:xfrm>
            <a:off x="5280719" y="1740701"/>
            <a:ext cx="166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Repulsive Force</a:t>
            </a:r>
            <a:endParaRPr lang="en-NL" b="1" dirty="0"/>
          </a:p>
        </p:txBody>
      </p:sp>
      <p:sp>
        <p:nvSpPr>
          <p:cNvPr id="148" name="Tekstvak 147">
            <a:extLst>
              <a:ext uri="{FF2B5EF4-FFF2-40B4-BE49-F238E27FC236}">
                <a16:creationId xmlns:a16="http://schemas.microsoft.com/office/drawing/2014/main" id="{AB3C4730-21E6-4915-8720-39B209DE1613}"/>
              </a:ext>
            </a:extLst>
          </p:cNvPr>
          <p:cNvSpPr txBox="1"/>
          <p:nvPr/>
        </p:nvSpPr>
        <p:spPr>
          <a:xfrm>
            <a:off x="9586018" y="1740701"/>
            <a:ext cx="147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Friction Force</a:t>
            </a:r>
            <a:endParaRPr lang="en-NL" b="1" dirty="0"/>
          </a:p>
        </p:txBody>
      </p:sp>
      <p:sp>
        <p:nvSpPr>
          <p:cNvPr id="149" name="Ovaal 148">
            <a:extLst>
              <a:ext uri="{FF2B5EF4-FFF2-40B4-BE49-F238E27FC236}">
                <a16:creationId xmlns:a16="http://schemas.microsoft.com/office/drawing/2014/main" id="{7575056D-FD4F-4D5C-99BC-44125501067B}"/>
              </a:ext>
            </a:extLst>
          </p:cNvPr>
          <p:cNvSpPr/>
          <p:nvPr/>
        </p:nvSpPr>
        <p:spPr>
          <a:xfrm>
            <a:off x="4443935" y="312698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0" name="Ovaal 149">
            <a:extLst>
              <a:ext uri="{FF2B5EF4-FFF2-40B4-BE49-F238E27FC236}">
                <a16:creationId xmlns:a16="http://schemas.microsoft.com/office/drawing/2014/main" id="{99005FFE-BB71-4C26-A774-8549D4DD1096}"/>
              </a:ext>
            </a:extLst>
          </p:cNvPr>
          <p:cNvSpPr/>
          <p:nvPr/>
        </p:nvSpPr>
        <p:spPr>
          <a:xfrm>
            <a:off x="7047179" y="3104954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hteraccolade 8">
            <a:extLst>
              <a:ext uri="{FF2B5EF4-FFF2-40B4-BE49-F238E27FC236}">
                <a16:creationId xmlns:a16="http://schemas.microsoft.com/office/drawing/2014/main" id="{89B63C0D-9161-4653-AD9A-66562B55B5B0}"/>
              </a:ext>
            </a:extLst>
          </p:cNvPr>
          <p:cNvSpPr/>
          <p:nvPr/>
        </p:nvSpPr>
        <p:spPr>
          <a:xfrm rot="16200000">
            <a:off x="5972607" y="2030273"/>
            <a:ext cx="209549" cy="1798824"/>
          </a:xfrm>
          <a:prstGeom prst="rightBrace">
            <a:avLst>
              <a:gd name="adj1" fmla="val 8333"/>
              <a:gd name="adj2" fmla="val 4920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A104FEB3-E4A1-4832-8514-CE4D4E1B1B77}"/>
              </a:ext>
            </a:extLst>
          </p:cNvPr>
          <p:cNvSpPr txBox="1"/>
          <p:nvPr/>
        </p:nvSpPr>
        <p:spPr>
          <a:xfrm>
            <a:off x="5367309" y="2517133"/>
            <a:ext cx="1475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Interaction Range</a:t>
            </a:r>
            <a:endParaRPr lang="en-NL" sz="1400" dirty="0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47F9862-F53A-4393-A506-0CAEEE299644}"/>
              </a:ext>
            </a:extLst>
          </p:cNvPr>
          <p:cNvSpPr/>
          <p:nvPr/>
        </p:nvSpPr>
        <p:spPr>
          <a:xfrm>
            <a:off x="4443935" y="5002839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92D6890-0506-4655-92CE-18297DDB4476}"/>
              </a:ext>
            </a:extLst>
          </p:cNvPr>
          <p:cNvSpPr/>
          <p:nvPr/>
        </p:nvSpPr>
        <p:spPr>
          <a:xfrm>
            <a:off x="7187479" y="4321894"/>
            <a:ext cx="365767" cy="18340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WALL</a:t>
            </a:r>
            <a:endParaRPr lang="en-NL" dirty="0">
              <a:solidFill>
                <a:srgbClr val="FFFFFF"/>
              </a:solidFill>
            </a:endParaRPr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EF9926B2-4D63-4EF4-9B07-C6952958CEC1}"/>
              </a:ext>
            </a:extLst>
          </p:cNvPr>
          <p:cNvCxnSpPr>
            <a:cxnSpLocks/>
          </p:cNvCxnSpPr>
          <p:nvPr/>
        </p:nvCxnSpPr>
        <p:spPr>
          <a:xfrm flipH="1">
            <a:off x="4302420" y="3447094"/>
            <a:ext cx="1415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4F8DC23D-921E-4C78-83CC-9E65D73125B8}"/>
              </a:ext>
            </a:extLst>
          </p:cNvPr>
          <p:cNvCxnSpPr>
            <a:cxnSpLocks/>
          </p:cNvCxnSpPr>
          <p:nvPr/>
        </p:nvCxnSpPr>
        <p:spPr>
          <a:xfrm>
            <a:off x="7694762" y="3405677"/>
            <a:ext cx="1385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8273E59C-507E-490D-9AA0-E77C834163BA}"/>
              </a:ext>
            </a:extLst>
          </p:cNvPr>
          <p:cNvCxnSpPr>
            <a:cxnSpLocks/>
          </p:cNvCxnSpPr>
          <p:nvPr/>
        </p:nvCxnSpPr>
        <p:spPr>
          <a:xfrm flipH="1">
            <a:off x="4302420" y="5321614"/>
            <a:ext cx="1415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kstvak 38">
                <a:extLst>
                  <a:ext uri="{FF2B5EF4-FFF2-40B4-BE49-F238E27FC236}">
                    <a16:creationId xmlns:a16="http://schemas.microsoft.com/office/drawing/2014/main" id="{05E6D36C-1F37-4E4A-B1F8-6FCDE916AF0F}"/>
                  </a:ext>
                </a:extLst>
              </p:cNvPr>
              <p:cNvSpPr txBox="1"/>
              <p:nvPr/>
            </p:nvSpPr>
            <p:spPr>
              <a:xfrm>
                <a:off x="1378650" y="6345573"/>
                <a:ext cx="993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9" name="Tekstvak 38">
                <a:extLst>
                  <a:ext uri="{FF2B5EF4-FFF2-40B4-BE49-F238E27FC236}">
                    <a16:creationId xmlns:a16="http://schemas.microsoft.com/office/drawing/2014/main" id="{05E6D36C-1F37-4E4A-B1F8-6FCDE916A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50" y="6345573"/>
                <a:ext cx="993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al 39">
            <a:extLst>
              <a:ext uri="{FF2B5EF4-FFF2-40B4-BE49-F238E27FC236}">
                <a16:creationId xmlns:a16="http://schemas.microsoft.com/office/drawing/2014/main" id="{E3267BF9-91C6-449F-A3C3-E3CEFA1AAD1A}"/>
              </a:ext>
            </a:extLst>
          </p:cNvPr>
          <p:cNvSpPr/>
          <p:nvPr/>
        </p:nvSpPr>
        <p:spPr>
          <a:xfrm>
            <a:off x="10455141" y="304179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5091BA03-1C13-40B0-AFD9-95C6A58F1D80}"/>
              </a:ext>
            </a:extLst>
          </p:cNvPr>
          <p:cNvSpPr/>
          <p:nvPr/>
        </p:nvSpPr>
        <p:spPr>
          <a:xfrm>
            <a:off x="9432459" y="304179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Tijdelijke aanduiding voor dianummer 65">
            <a:extLst>
              <a:ext uri="{FF2B5EF4-FFF2-40B4-BE49-F238E27FC236}">
                <a16:creationId xmlns:a16="http://schemas.microsoft.com/office/drawing/2014/main" id="{39D26AB4-E2AE-43FD-AF8D-BA15654B1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5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72392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dirty="0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Model: Dynamics </a:t>
            </a:r>
            <a:endParaRPr lang="nl-NL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727800FA-B20A-4EE8-8A0B-CC079206F48F}"/>
              </a:ext>
            </a:extLst>
          </p:cNvPr>
          <p:cNvCxnSpPr/>
          <p:nvPr/>
        </p:nvCxnSpPr>
        <p:spPr>
          <a:xfrm>
            <a:off x="3962400" y="1762125"/>
            <a:ext cx="0" cy="4667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B39E0489-7525-40CC-885E-C7866E5C2138}"/>
              </a:ext>
            </a:extLst>
          </p:cNvPr>
          <p:cNvCxnSpPr/>
          <p:nvPr/>
        </p:nvCxnSpPr>
        <p:spPr>
          <a:xfrm>
            <a:off x="8267700" y="1762125"/>
            <a:ext cx="0" cy="4667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ep 52">
            <a:extLst>
              <a:ext uri="{FF2B5EF4-FFF2-40B4-BE49-F238E27FC236}">
                <a16:creationId xmlns:a16="http://schemas.microsoft.com/office/drawing/2014/main" id="{30DF30BC-6EDD-4AE5-8438-BCE73DFF382A}"/>
              </a:ext>
            </a:extLst>
          </p:cNvPr>
          <p:cNvGrpSpPr/>
          <p:nvPr/>
        </p:nvGrpSpPr>
        <p:grpSpPr>
          <a:xfrm rot="16200000">
            <a:off x="87387" y="2835198"/>
            <a:ext cx="3765401" cy="2895603"/>
            <a:chOff x="3290889" y="2244725"/>
            <a:chExt cx="7075486" cy="3632200"/>
          </a:xfrm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1430E8A2-D2ED-4099-A34C-4CAA6DADE6F0}"/>
                </a:ext>
              </a:extLst>
            </p:cNvPr>
            <p:cNvSpPr/>
            <p:nvPr/>
          </p:nvSpPr>
          <p:spPr>
            <a:xfrm>
              <a:off x="4600575" y="2244725"/>
              <a:ext cx="5765800" cy="36322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75B153AC-1B94-4DA4-868E-BB164F86650D}"/>
                </a:ext>
              </a:extLst>
            </p:cNvPr>
            <p:cNvSpPr/>
            <p:nvPr/>
          </p:nvSpPr>
          <p:spPr>
            <a:xfrm>
              <a:off x="3746151" y="3635160"/>
              <a:ext cx="1286224" cy="5969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E4838764-2AA4-4728-A9DE-930C04EDCE8A}"/>
                </a:ext>
              </a:extLst>
            </p:cNvPr>
            <p:cNvSpPr/>
            <p:nvPr/>
          </p:nvSpPr>
          <p:spPr>
            <a:xfrm>
              <a:off x="4741856" y="3595367"/>
              <a:ext cx="389371" cy="695647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D59965C-375C-4DDA-976D-5FE69933ED9C}"/>
                </a:ext>
              </a:extLst>
            </p:cNvPr>
            <p:cNvSpPr/>
            <p:nvPr/>
          </p:nvSpPr>
          <p:spPr>
            <a:xfrm rot="16200000">
              <a:off x="3750065" y="3238974"/>
              <a:ext cx="469021" cy="1387374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94D30330-239F-4DE3-B2FC-B5ACC3B52F73}"/>
              </a:ext>
            </a:extLst>
          </p:cNvPr>
          <p:cNvSpPr/>
          <p:nvPr/>
        </p:nvSpPr>
        <p:spPr>
          <a:xfrm>
            <a:off x="1650188" y="2443163"/>
            <a:ext cx="434198" cy="3519487"/>
          </a:xfrm>
          <a:prstGeom prst="rect">
            <a:avLst/>
          </a:prstGeom>
          <a:solidFill>
            <a:schemeClr val="tx2">
              <a:alpha val="87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A05C86DB-6EBF-4686-986A-348A74EFF114}"/>
              </a:ext>
            </a:extLst>
          </p:cNvPr>
          <p:cNvSpPr/>
          <p:nvPr/>
        </p:nvSpPr>
        <p:spPr>
          <a:xfrm>
            <a:off x="2891614" y="3429000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2DAD2E2-DF3D-4608-A7B7-EEC55456B52F}"/>
              </a:ext>
            </a:extLst>
          </p:cNvPr>
          <p:cNvSpPr txBox="1"/>
          <p:nvPr/>
        </p:nvSpPr>
        <p:spPr>
          <a:xfrm>
            <a:off x="828105" y="1744147"/>
            <a:ext cx="209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Attractive Exit Force</a:t>
            </a:r>
            <a:endParaRPr lang="en-NL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281DDA-3E83-4218-BC7C-46617996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29752" y="5660610"/>
            <a:ext cx="282979" cy="16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Rechte verbindingslijn met pijl 59">
            <a:extLst>
              <a:ext uri="{FF2B5EF4-FFF2-40B4-BE49-F238E27FC236}">
                <a16:creationId xmlns:a16="http://schemas.microsoft.com/office/drawing/2014/main" id="{C00522C5-76B6-443B-A4B5-F74A94D53C22}"/>
              </a:ext>
            </a:extLst>
          </p:cNvPr>
          <p:cNvCxnSpPr>
            <a:cxnSpLocks/>
          </p:cNvCxnSpPr>
          <p:nvPr/>
        </p:nvCxnSpPr>
        <p:spPr>
          <a:xfrm flipH="1">
            <a:off x="2751643" y="3694092"/>
            <a:ext cx="193155" cy="3028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A416D0E8-1169-4A2B-8919-28C2825B0586}"/>
              </a:ext>
            </a:extLst>
          </p:cNvPr>
          <p:cNvCxnSpPr>
            <a:stCxn id="29" idx="3"/>
            <a:endCxn id="64" idx="6"/>
          </p:cNvCxnSpPr>
          <p:nvPr/>
        </p:nvCxnSpPr>
        <p:spPr>
          <a:xfrm flipH="1">
            <a:off x="1923409" y="3694092"/>
            <a:ext cx="1015167" cy="158521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Linkeraccolade 66">
            <a:extLst>
              <a:ext uri="{FF2B5EF4-FFF2-40B4-BE49-F238E27FC236}">
                <a16:creationId xmlns:a16="http://schemas.microsoft.com/office/drawing/2014/main" id="{3FB28345-B141-4B91-B1F7-CD12CC676C89}"/>
              </a:ext>
            </a:extLst>
          </p:cNvPr>
          <p:cNvSpPr/>
          <p:nvPr/>
        </p:nvSpPr>
        <p:spPr>
          <a:xfrm rot="2038860">
            <a:off x="2704179" y="3575655"/>
            <a:ext cx="87660" cy="33625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961ACFC0-2E88-41E8-86E8-9B86FFCCD878}"/>
                  </a:ext>
                </a:extLst>
              </p:cNvPr>
              <p:cNvSpPr txBox="1"/>
              <p:nvPr/>
            </p:nvSpPr>
            <p:spPr>
              <a:xfrm>
                <a:off x="2311781" y="3395203"/>
                <a:ext cx="476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961ACFC0-2E88-41E8-86E8-9B86FFCCD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781" y="3395203"/>
                <a:ext cx="4768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hthoek 112">
            <a:extLst>
              <a:ext uri="{FF2B5EF4-FFF2-40B4-BE49-F238E27FC236}">
                <a16:creationId xmlns:a16="http://schemas.microsoft.com/office/drawing/2014/main" id="{709A7BBC-5B5A-470F-8432-2DE1A3F0AC89}"/>
              </a:ext>
            </a:extLst>
          </p:cNvPr>
          <p:cNvSpPr/>
          <p:nvPr/>
        </p:nvSpPr>
        <p:spPr>
          <a:xfrm>
            <a:off x="962025" y="5957264"/>
            <a:ext cx="1733550" cy="557836"/>
          </a:xfrm>
          <a:prstGeom prst="rect">
            <a:avLst/>
          </a:prstGeom>
          <a:solidFill>
            <a:schemeClr val="accent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3661E28E-69C9-40D7-902D-AA3100F903EE}"/>
              </a:ext>
            </a:extLst>
          </p:cNvPr>
          <p:cNvSpPr/>
          <p:nvPr/>
        </p:nvSpPr>
        <p:spPr>
          <a:xfrm>
            <a:off x="1780880" y="5252359"/>
            <a:ext cx="166983" cy="1840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47" name="Tekstvak 146">
            <a:extLst>
              <a:ext uri="{FF2B5EF4-FFF2-40B4-BE49-F238E27FC236}">
                <a16:creationId xmlns:a16="http://schemas.microsoft.com/office/drawing/2014/main" id="{CE492FE9-A93C-41E0-A06D-39AE06A07AF6}"/>
              </a:ext>
            </a:extLst>
          </p:cNvPr>
          <p:cNvSpPr txBox="1"/>
          <p:nvPr/>
        </p:nvSpPr>
        <p:spPr>
          <a:xfrm>
            <a:off x="5280719" y="1740701"/>
            <a:ext cx="166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Repulsive Force</a:t>
            </a:r>
            <a:endParaRPr lang="en-NL" b="1" dirty="0"/>
          </a:p>
        </p:txBody>
      </p:sp>
      <p:sp>
        <p:nvSpPr>
          <p:cNvPr id="148" name="Tekstvak 147">
            <a:extLst>
              <a:ext uri="{FF2B5EF4-FFF2-40B4-BE49-F238E27FC236}">
                <a16:creationId xmlns:a16="http://schemas.microsoft.com/office/drawing/2014/main" id="{AB3C4730-21E6-4915-8720-39B209DE1613}"/>
              </a:ext>
            </a:extLst>
          </p:cNvPr>
          <p:cNvSpPr txBox="1"/>
          <p:nvPr/>
        </p:nvSpPr>
        <p:spPr>
          <a:xfrm>
            <a:off x="9586018" y="1740701"/>
            <a:ext cx="147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Friction Force</a:t>
            </a:r>
            <a:endParaRPr lang="en-NL" b="1" dirty="0"/>
          </a:p>
        </p:txBody>
      </p:sp>
      <p:sp>
        <p:nvSpPr>
          <p:cNvPr id="149" name="Ovaal 148">
            <a:extLst>
              <a:ext uri="{FF2B5EF4-FFF2-40B4-BE49-F238E27FC236}">
                <a16:creationId xmlns:a16="http://schemas.microsoft.com/office/drawing/2014/main" id="{7575056D-FD4F-4D5C-99BC-44125501067B}"/>
              </a:ext>
            </a:extLst>
          </p:cNvPr>
          <p:cNvSpPr/>
          <p:nvPr/>
        </p:nvSpPr>
        <p:spPr>
          <a:xfrm>
            <a:off x="5235619" y="312698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0" name="Ovaal 149">
            <a:extLst>
              <a:ext uri="{FF2B5EF4-FFF2-40B4-BE49-F238E27FC236}">
                <a16:creationId xmlns:a16="http://schemas.microsoft.com/office/drawing/2014/main" id="{99005FFE-BB71-4C26-A774-8549D4DD1096}"/>
              </a:ext>
            </a:extLst>
          </p:cNvPr>
          <p:cNvSpPr/>
          <p:nvPr/>
        </p:nvSpPr>
        <p:spPr>
          <a:xfrm>
            <a:off x="6240833" y="312698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hteraccolade 8">
            <a:extLst>
              <a:ext uri="{FF2B5EF4-FFF2-40B4-BE49-F238E27FC236}">
                <a16:creationId xmlns:a16="http://schemas.microsoft.com/office/drawing/2014/main" id="{89B63C0D-9161-4653-AD9A-66562B55B5B0}"/>
              </a:ext>
            </a:extLst>
          </p:cNvPr>
          <p:cNvSpPr/>
          <p:nvPr/>
        </p:nvSpPr>
        <p:spPr>
          <a:xfrm rot="16200000">
            <a:off x="5972607" y="2030273"/>
            <a:ext cx="209549" cy="1798824"/>
          </a:xfrm>
          <a:prstGeom prst="rightBrace">
            <a:avLst>
              <a:gd name="adj1" fmla="val 8333"/>
              <a:gd name="adj2" fmla="val 4920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A104FEB3-E4A1-4832-8514-CE4D4E1B1B77}"/>
              </a:ext>
            </a:extLst>
          </p:cNvPr>
          <p:cNvSpPr txBox="1"/>
          <p:nvPr/>
        </p:nvSpPr>
        <p:spPr>
          <a:xfrm>
            <a:off x="5367309" y="2517133"/>
            <a:ext cx="1475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Interaction Range</a:t>
            </a:r>
            <a:endParaRPr lang="en-NL" sz="1400" dirty="0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47F9862-F53A-4393-A506-0CAEEE299644}"/>
              </a:ext>
            </a:extLst>
          </p:cNvPr>
          <p:cNvSpPr/>
          <p:nvPr/>
        </p:nvSpPr>
        <p:spPr>
          <a:xfrm>
            <a:off x="4443935" y="5002839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92D6890-0506-4655-92CE-18297DDB4476}"/>
              </a:ext>
            </a:extLst>
          </p:cNvPr>
          <p:cNvSpPr/>
          <p:nvPr/>
        </p:nvSpPr>
        <p:spPr>
          <a:xfrm>
            <a:off x="7187479" y="4321894"/>
            <a:ext cx="365767" cy="18340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WALL</a:t>
            </a:r>
            <a:endParaRPr lang="en-NL" dirty="0">
              <a:solidFill>
                <a:srgbClr val="FFFFFF"/>
              </a:solidFill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92D10A31-5749-44B1-87DB-40C3C3E6E982}"/>
              </a:ext>
            </a:extLst>
          </p:cNvPr>
          <p:cNvCxnSpPr>
            <a:cxnSpLocks/>
          </p:cNvCxnSpPr>
          <p:nvPr/>
        </p:nvCxnSpPr>
        <p:spPr>
          <a:xfrm flipH="1">
            <a:off x="4709160" y="3445760"/>
            <a:ext cx="5264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732C51C7-364B-464E-90C9-C0BC508B847F}"/>
              </a:ext>
            </a:extLst>
          </p:cNvPr>
          <p:cNvCxnSpPr>
            <a:cxnSpLocks/>
          </p:cNvCxnSpPr>
          <p:nvPr/>
        </p:nvCxnSpPr>
        <p:spPr>
          <a:xfrm flipH="1">
            <a:off x="4302420" y="5321614"/>
            <a:ext cx="1415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032B928E-4B66-489B-B768-F8971481658F}"/>
              </a:ext>
            </a:extLst>
          </p:cNvPr>
          <p:cNvCxnSpPr>
            <a:cxnSpLocks/>
          </p:cNvCxnSpPr>
          <p:nvPr/>
        </p:nvCxnSpPr>
        <p:spPr>
          <a:xfrm>
            <a:off x="6878901" y="3446189"/>
            <a:ext cx="5264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CB7F8F-7D1B-400A-A9AA-02AA3607F737}"/>
                  </a:ext>
                </a:extLst>
              </p:cNvPr>
              <p:cNvSpPr txBox="1"/>
              <p:nvPr/>
            </p:nvSpPr>
            <p:spPr>
              <a:xfrm>
                <a:off x="1378650" y="6345573"/>
                <a:ext cx="993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CB7F8F-7D1B-400A-A9AA-02AA3607F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50" y="6345573"/>
                <a:ext cx="993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al 37">
            <a:extLst>
              <a:ext uri="{FF2B5EF4-FFF2-40B4-BE49-F238E27FC236}">
                <a16:creationId xmlns:a16="http://schemas.microsoft.com/office/drawing/2014/main" id="{CC8D9133-3618-4DBF-95C6-74772045E91E}"/>
              </a:ext>
            </a:extLst>
          </p:cNvPr>
          <p:cNvSpPr/>
          <p:nvPr/>
        </p:nvSpPr>
        <p:spPr>
          <a:xfrm>
            <a:off x="10455141" y="304179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7ADDF49D-EAEE-47B9-A51A-F5B17F01A29D}"/>
              </a:ext>
            </a:extLst>
          </p:cNvPr>
          <p:cNvSpPr/>
          <p:nvPr/>
        </p:nvSpPr>
        <p:spPr>
          <a:xfrm>
            <a:off x="9432459" y="304179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Tijdelijke aanduiding voor dianummer 65">
            <a:extLst>
              <a:ext uri="{FF2B5EF4-FFF2-40B4-BE49-F238E27FC236}">
                <a16:creationId xmlns:a16="http://schemas.microsoft.com/office/drawing/2014/main" id="{471DB045-AD09-492D-A46E-C48D62F1C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5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54793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dirty="0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Model: Dynamics </a:t>
            </a:r>
            <a:endParaRPr lang="nl-NL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727800FA-B20A-4EE8-8A0B-CC079206F48F}"/>
              </a:ext>
            </a:extLst>
          </p:cNvPr>
          <p:cNvCxnSpPr/>
          <p:nvPr/>
        </p:nvCxnSpPr>
        <p:spPr>
          <a:xfrm>
            <a:off x="3962400" y="1762125"/>
            <a:ext cx="0" cy="4667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B39E0489-7525-40CC-885E-C7866E5C2138}"/>
              </a:ext>
            </a:extLst>
          </p:cNvPr>
          <p:cNvCxnSpPr/>
          <p:nvPr/>
        </p:nvCxnSpPr>
        <p:spPr>
          <a:xfrm>
            <a:off x="8267700" y="1762125"/>
            <a:ext cx="0" cy="4667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ep 52">
            <a:extLst>
              <a:ext uri="{FF2B5EF4-FFF2-40B4-BE49-F238E27FC236}">
                <a16:creationId xmlns:a16="http://schemas.microsoft.com/office/drawing/2014/main" id="{30DF30BC-6EDD-4AE5-8438-BCE73DFF382A}"/>
              </a:ext>
            </a:extLst>
          </p:cNvPr>
          <p:cNvGrpSpPr/>
          <p:nvPr/>
        </p:nvGrpSpPr>
        <p:grpSpPr>
          <a:xfrm rot="16200000">
            <a:off x="87387" y="2835198"/>
            <a:ext cx="3765401" cy="2895603"/>
            <a:chOff x="3290889" y="2244725"/>
            <a:chExt cx="7075486" cy="3632200"/>
          </a:xfrm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1430E8A2-D2ED-4099-A34C-4CAA6DADE6F0}"/>
                </a:ext>
              </a:extLst>
            </p:cNvPr>
            <p:cNvSpPr/>
            <p:nvPr/>
          </p:nvSpPr>
          <p:spPr>
            <a:xfrm>
              <a:off x="4600575" y="2244725"/>
              <a:ext cx="5765800" cy="36322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75B153AC-1B94-4DA4-868E-BB164F86650D}"/>
                </a:ext>
              </a:extLst>
            </p:cNvPr>
            <p:cNvSpPr/>
            <p:nvPr/>
          </p:nvSpPr>
          <p:spPr>
            <a:xfrm>
              <a:off x="3746151" y="3635160"/>
              <a:ext cx="1286224" cy="5969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E4838764-2AA4-4728-A9DE-930C04EDCE8A}"/>
                </a:ext>
              </a:extLst>
            </p:cNvPr>
            <p:cNvSpPr/>
            <p:nvPr/>
          </p:nvSpPr>
          <p:spPr>
            <a:xfrm>
              <a:off x="4741856" y="3595367"/>
              <a:ext cx="389371" cy="695647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D59965C-375C-4DDA-976D-5FE69933ED9C}"/>
                </a:ext>
              </a:extLst>
            </p:cNvPr>
            <p:cNvSpPr/>
            <p:nvPr/>
          </p:nvSpPr>
          <p:spPr>
            <a:xfrm rot="16200000">
              <a:off x="3750065" y="3238974"/>
              <a:ext cx="469021" cy="1387374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94D30330-239F-4DE3-B2FC-B5ACC3B52F73}"/>
              </a:ext>
            </a:extLst>
          </p:cNvPr>
          <p:cNvSpPr/>
          <p:nvPr/>
        </p:nvSpPr>
        <p:spPr>
          <a:xfrm>
            <a:off x="1650188" y="2443163"/>
            <a:ext cx="434198" cy="3519487"/>
          </a:xfrm>
          <a:prstGeom prst="rect">
            <a:avLst/>
          </a:prstGeom>
          <a:solidFill>
            <a:schemeClr val="tx2">
              <a:alpha val="87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A05C86DB-6EBF-4686-986A-348A74EFF114}"/>
              </a:ext>
            </a:extLst>
          </p:cNvPr>
          <p:cNvSpPr/>
          <p:nvPr/>
        </p:nvSpPr>
        <p:spPr>
          <a:xfrm>
            <a:off x="2891614" y="3429000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2DAD2E2-DF3D-4608-A7B7-EEC55456B52F}"/>
              </a:ext>
            </a:extLst>
          </p:cNvPr>
          <p:cNvSpPr txBox="1"/>
          <p:nvPr/>
        </p:nvSpPr>
        <p:spPr>
          <a:xfrm>
            <a:off x="828105" y="1744147"/>
            <a:ext cx="209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Attractive Exit Force</a:t>
            </a:r>
            <a:endParaRPr lang="en-NL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281DDA-3E83-4218-BC7C-46617996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29752" y="5660610"/>
            <a:ext cx="282979" cy="16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Rechte verbindingslijn met pijl 59">
            <a:extLst>
              <a:ext uri="{FF2B5EF4-FFF2-40B4-BE49-F238E27FC236}">
                <a16:creationId xmlns:a16="http://schemas.microsoft.com/office/drawing/2014/main" id="{C00522C5-76B6-443B-A4B5-F74A94D53C22}"/>
              </a:ext>
            </a:extLst>
          </p:cNvPr>
          <p:cNvCxnSpPr>
            <a:cxnSpLocks/>
          </p:cNvCxnSpPr>
          <p:nvPr/>
        </p:nvCxnSpPr>
        <p:spPr>
          <a:xfrm flipH="1">
            <a:off x="2751643" y="3694092"/>
            <a:ext cx="193155" cy="3028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A416D0E8-1169-4A2B-8919-28C2825B0586}"/>
              </a:ext>
            </a:extLst>
          </p:cNvPr>
          <p:cNvCxnSpPr>
            <a:stCxn id="29" idx="3"/>
            <a:endCxn id="64" idx="6"/>
          </p:cNvCxnSpPr>
          <p:nvPr/>
        </p:nvCxnSpPr>
        <p:spPr>
          <a:xfrm flipH="1">
            <a:off x="1923409" y="3694092"/>
            <a:ext cx="1015167" cy="158521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Linkeraccolade 66">
            <a:extLst>
              <a:ext uri="{FF2B5EF4-FFF2-40B4-BE49-F238E27FC236}">
                <a16:creationId xmlns:a16="http://schemas.microsoft.com/office/drawing/2014/main" id="{3FB28345-B141-4B91-B1F7-CD12CC676C89}"/>
              </a:ext>
            </a:extLst>
          </p:cNvPr>
          <p:cNvSpPr/>
          <p:nvPr/>
        </p:nvSpPr>
        <p:spPr>
          <a:xfrm rot="2038860">
            <a:off x="2704179" y="3575655"/>
            <a:ext cx="87660" cy="33625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961ACFC0-2E88-41E8-86E8-9B86FFCCD878}"/>
                  </a:ext>
                </a:extLst>
              </p:cNvPr>
              <p:cNvSpPr txBox="1"/>
              <p:nvPr/>
            </p:nvSpPr>
            <p:spPr>
              <a:xfrm>
                <a:off x="2311781" y="3395203"/>
                <a:ext cx="476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961ACFC0-2E88-41E8-86E8-9B86FFCCD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781" y="3395203"/>
                <a:ext cx="4768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hthoek 112">
            <a:extLst>
              <a:ext uri="{FF2B5EF4-FFF2-40B4-BE49-F238E27FC236}">
                <a16:creationId xmlns:a16="http://schemas.microsoft.com/office/drawing/2014/main" id="{709A7BBC-5B5A-470F-8432-2DE1A3F0AC89}"/>
              </a:ext>
            </a:extLst>
          </p:cNvPr>
          <p:cNvSpPr/>
          <p:nvPr/>
        </p:nvSpPr>
        <p:spPr>
          <a:xfrm>
            <a:off x="962025" y="5957264"/>
            <a:ext cx="1733550" cy="557836"/>
          </a:xfrm>
          <a:prstGeom prst="rect">
            <a:avLst/>
          </a:prstGeom>
          <a:solidFill>
            <a:schemeClr val="accent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3661E28E-69C9-40D7-902D-AA3100F903EE}"/>
              </a:ext>
            </a:extLst>
          </p:cNvPr>
          <p:cNvSpPr/>
          <p:nvPr/>
        </p:nvSpPr>
        <p:spPr>
          <a:xfrm>
            <a:off x="1780880" y="5252359"/>
            <a:ext cx="166983" cy="1840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47" name="Tekstvak 146">
            <a:extLst>
              <a:ext uri="{FF2B5EF4-FFF2-40B4-BE49-F238E27FC236}">
                <a16:creationId xmlns:a16="http://schemas.microsoft.com/office/drawing/2014/main" id="{CE492FE9-A93C-41E0-A06D-39AE06A07AF6}"/>
              </a:ext>
            </a:extLst>
          </p:cNvPr>
          <p:cNvSpPr txBox="1"/>
          <p:nvPr/>
        </p:nvSpPr>
        <p:spPr>
          <a:xfrm>
            <a:off x="5280719" y="1740701"/>
            <a:ext cx="166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Repulsive Force</a:t>
            </a:r>
            <a:endParaRPr lang="en-NL" b="1" dirty="0"/>
          </a:p>
        </p:txBody>
      </p:sp>
      <p:sp>
        <p:nvSpPr>
          <p:cNvPr id="148" name="Tekstvak 147">
            <a:extLst>
              <a:ext uri="{FF2B5EF4-FFF2-40B4-BE49-F238E27FC236}">
                <a16:creationId xmlns:a16="http://schemas.microsoft.com/office/drawing/2014/main" id="{AB3C4730-21E6-4915-8720-39B209DE1613}"/>
              </a:ext>
            </a:extLst>
          </p:cNvPr>
          <p:cNvSpPr txBox="1"/>
          <p:nvPr/>
        </p:nvSpPr>
        <p:spPr>
          <a:xfrm>
            <a:off x="9586018" y="1740701"/>
            <a:ext cx="147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Friction Force</a:t>
            </a:r>
            <a:endParaRPr lang="en-NL" b="1" dirty="0"/>
          </a:p>
        </p:txBody>
      </p:sp>
      <p:sp>
        <p:nvSpPr>
          <p:cNvPr id="149" name="Ovaal 148">
            <a:extLst>
              <a:ext uri="{FF2B5EF4-FFF2-40B4-BE49-F238E27FC236}">
                <a16:creationId xmlns:a16="http://schemas.microsoft.com/office/drawing/2014/main" id="{7575056D-FD4F-4D5C-99BC-44125501067B}"/>
              </a:ext>
            </a:extLst>
          </p:cNvPr>
          <p:cNvSpPr/>
          <p:nvPr/>
        </p:nvSpPr>
        <p:spPr>
          <a:xfrm>
            <a:off x="5235619" y="312698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0" name="Ovaal 149">
            <a:extLst>
              <a:ext uri="{FF2B5EF4-FFF2-40B4-BE49-F238E27FC236}">
                <a16:creationId xmlns:a16="http://schemas.microsoft.com/office/drawing/2014/main" id="{99005FFE-BB71-4C26-A774-8549D4DD1096}"/>
              </a:ext>
            </a:extLst>
          </p:cNvPr>
          <p:cNvSpPr/>
          <p:nvPr/>
        </p:nvSpPr>
        <p:spPr>
          <a:xfrm>
            <a:off x="6240833" y="312698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hteraccolade 8">
            <a:extLst>
              <a:ext uri="{FF2B5EF4-FFF2-40B4-BE49-F238E27FC236}">
                <a16:creationId xmlns:a16="http://schemas.microsoft.com/office/drawing/2014/main" id="{89B63C0D-9161-4653-AD9A-66562B55B5B0}"/>
              </a:ext>
            </a:extLst>
          </p:cNvPr>
          <p:cNvSpPr/>
          <p:nvPr/>
        </p:nvSpPr>
        <p:spPr>
          <a:xfrm rot="16200000">
            <a:off x="5972607" y="2030273"/>
            <a:ext cx="209549" cy="1798824"/>
          </a:xfrm>
          <a:prstGeom prst="rightBrace">
            <a:avLst>
              <a:gd name="adj1" fmla="val 8333"/>
              <a:gd name="adj2" fmla="val 4920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A104FEB3-E4A1-4832-8514-CE4D4E1B1B77}"/>
              </a:ext>
            </a:extLst>
          </p:cNvPr>
          <p:cNvSpPr txBox="1"/>
          <p:nvPr/>
        </p:nvSpPr>
        <p:spPr>
          <a:xfrm>
            <a:off x="5367309" y="2517133"/>
            <a:ext cx="1475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Interaction Range</a:t>
            </a:r>
            <a:endParaRPr lang="en-NL" sz="1400" dirty="0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47F9862-F53A-4393-A506-0CAEEE299644}"/>
              </a:ext>
            </a:extLst>
          </p:cNvPr>
          <p:cNvSpPr/>
          <p:nvPr/>
        </p:nvSpPr>
        <p:spPr>
          <a:xfrm>
            <a:off x="6059577" y="4920148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92D6890-0506-4655-92CE-18297DDB4476}"/>
              </a:ext>
            </a:extLst>
          </p:cNvPr>
          <p:cNvSpPr/>
          <p:nvPr/>
        </p:nvSpPr>
        <p:spPr>
          <a:xfrm>
            <a:off x="7187479" y="4321894"/>
            <a:ext cx="365767" cy="18340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WALL</a:t>
            </a:r>
            <a:endParaRPr lang="en-NL" dirty="0">
              <a:solidFill>
                <a:srgbClr val="FFFFFF"/>
              </a:solidFill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92D10A31-5749-44B1-87DB-40C3C3E6E982}"/>
              </a:ext>
            </a:extLst>
          </p:cNvPr>
          <p:cNvCxnSpPr>
            <a:cxnSpLocks/>
          </p:cNvCxnSpPr>
          <p:nvPr/>
        </p:nvCxnSpPr>
        <p:spPr>
          <a:xfrm flipH="1">
            <a:off x="4709160" y="3445760"/>
            <a:ext cx="5264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732C51C7-364B-464E-90C9-C0BC508B847F}"/>
              </a:ext>
            </a:extLst>
          </p:cNvPr>
          <p:cNvCxnSpPr>
            <a:cxnSpLocks/>
          </p:cNvCxnSpPr>
          <p:nvPr/>
        </p:nvCxnSpPr>
        <p:spPr>
          <a:xfrm flipH="1">
            <a:off x="5235619" y="5252359"/>
            <a:ext cx="8239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032B928E-4B66-489B-B768-F8971481658F}"/>
              </a:ext>
            </a:extLst>
          </p:cNvPr>
          <p:cNvCxnSpPr>
            <a:cxnSpLocks/>
          </p:cNvCxnSpPr>
          <p:nvPr/>
        </p:nvCxnSpPr>
        <p:spPr>
          <a:xfrm>
            <a:off x="6878901" y="3446189"/>
            <a:ext cx="5264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C5921427-C92A-4BCF-B225-9F7FEB6D1F92}"/>
              </a:ext>
            </a:extLst>
          </p:cNvPr>
          <p:cNvCxnSpPr>
            <a:cxnSpLocks/>
            <a:stCxn id="10" idx="1"/>
            <a:endCxn id="41" idx="6"/>
          </p:cNvCxnSpPr>
          <p:nvPr/>
        </p:nvCxnSpPr>
        <p:spPr>
          <a:xfrm flipH="1" flipV="1">
            <a:off x="6705945" y="5238923"/>
            <a:ext cx="481534" cy="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505D6E76-7DAC-4839-966D-3DA8A1C46F6D}"/>
              </a:ext>
            </a:extLst>
          </p:cNvPr>
          <p:cNvCxnSpPr>
            <a:cxnSpLocks/>
          </p:cNvCxnSpPr>
          <p:nvPr/>
        </p:nvCxnSpPr>
        <p:spPr>
          <a:xfrm flipH="1">
            <a:off x="5499101" y="3445760"/>
            <a:ext cx="1064916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kstvak 44">
            <a:extLst>
              <a:ext uri="{FF2B5EF4-FFF2-40B4-BE49-F238E27FC236}">
                <a16:creationId xmlns:a16="http://schemas.microsoft.com/office/drawing/2014/main" id="{362004D4-6D93-4AD8-B574-F38A5F5899BD}"/>
              </a:ext>
            </a:extLst>
          </p:cNvPr>
          <p:cNvSpPr txBox="1"/>
          <p:nvPr/>
        </p:nvSpPr>
        <p:spPr>
          <a:xfrm>
            <a:off x="5907726" y="3470195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</a:t>
            </a:r>
            <a:endParaRPr lang="en-NL" sz="1400" dirty="0"/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38BD57DF-A5BE-4DF0-8263-36AFF5083D54}"/>
              </a:ext>
            </a:extLst>
          </p:cNvPr>
          <p:cNvSpPr txBox="1"/>
          <p:nvPr/>
        </p:nvSpPr>
        <p:spPr>
          <a:xfrm>
            <a:off x="6783928" y="5267870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</a:t>
            </a:r>
            <a:endParaRPr lang="en-NL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kstvak 48">
                <a:extLst>
                  <a:ext uri="{FF2B5EF4-FFF2-40B4-BE49-F238E27FC236}">
                    <a16:creationId xmlns:a16="http://schemas.microsoft.com/office/drawing/2014/main" id="{B0C1D2B2-ADA1-4584-8B12-190B5ED2637C}"/>
                  </a:ext>
                </a:extLst>
              </p:cNvPr>
              <p:cNvSpPr txBox="1"/>
              <p:nvPr/>
            </p:nvSpPr>
            <p:spPr>
              <a:xfrm>
                <a:off x="5552802" y="6155953"/>
                <a:ext cx="1179233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49" name="Tekstvak 48">
                <a:extLst>
                  <a:ext uri="{FF2B5EF4-FFF2-40B4-BE49-F238E27FC236}">
                    <a16:creationId xmlns:a16="http://schemas.microsoft.com/office/drawing/2014/main" id="{B0C1D2B2-ADA1-4584-8B12-190B5ED26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802" y="6155953"/>
                <a:ext cx="1179233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9F535A26-A0C9-4776-8637-EFD557EE2ECB}"/>
                  </a:ext>
                </a:extLst>
              </p:cNvPr>
              <p:cNvSpPr txBox="1"/>
              <p:nvPr/>
            </p:nvSpPr>
            <p:spPr>
              <a:xfrm>
                <a:off x="1378650" y="6345573"/>
                <a:ext cx="993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9F535A26-A0C9-4776-8637-EFD557EE2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50" y="6345573"/>
                <a:ext cx="993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al 51">
            <a:extLst>
              <a:ext uri="{FF2B5EF4-FFF2-40B4-BE49-F238E27FC236}">
                <a16:creationId xmlns:a16="http://schemas.microsoft.com/office/drawing/2014/main" id="{C54AB3CD-505A-4EF5-AFC4-F101BBA749B9}"/>
              </a:ext>
            </a:extLst>
          </p:cNvPr>
          <p:cNvSpPr/>
          <p:nvPr/>
        </p:nvSpPr>
        <p:spPr>
          <a:xfrm>
            <a:off x="10455141" y="304179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Ovaal 57">
            <a:extLst>
              <a:ext uri="{FF2B5EF4-FFF2-40B4-BE49-F238E27FC236}">
                <a16:creationId xmlns:a16="http://schemas.microsoft.com/office/drawing/2014/main" id="{ED0DFE6D-72D3-4BF9-A360-0AA1D1EC034B}"/>
              </a:ext>
            </a:extLst>
          </p:cNvPr>
          <p:cNvSpPr/>
          <p:nvPr/>
        </p:nvSpPr>
        <p:spPr>
          <a:xfrm>
            <a:off x="9432459" y="304179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9" name="Tijdelijke aanduiding voor dianummer 65">
            <a:extLst>
              <a:ext uri="{FF2B5EF4-FFF2-40B4-BE49-F238E27FC236}">
                <a16:creationId xmlns:a16="http://schemas.microsoft.com/office/drawing/2014/main" id="{28794580-898F-4418-A9FD-714B5334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5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61111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8" grpId="0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dirty="0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Model: Dynamics </a:t>
            </a:r>
            <a:endParaRPr lang="nl-NL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727800FA-B20A-4EE8-8A0B-CC079206F48F}"/>
              </a:ext>
            </a:extLst>
          </p:cNvPr>
          <p:cNvCxnSpPr/>
          <p:nvPr/>
        </p:nvCxnSpPr>
        <p:spPr>
          <a:xfrm>
            <a:off x="3962400" y="1762125"/>
            <a:ext cx="0" cy="4667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B39E0489-7525-40CC-885E-C7866E5C2138}"/>
              </a:ext>
            </a:extLst>
          </p:cNvPr>
          <p:cNvCxnSpPr/>
          <p:nvPr/>
        </p:nvCxnSpPr>
        <p:spPr>
          <a:xfrm>
            <a:off x="8267700" y="1762125"/>
            <a:ext cx="0" cy="4667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ep 52">
            <a:extLst>
              <a:ext uri="{FF2B5EF4-FFF2-40B4-BE49-F238E27FC236}">
                <a16:creationId xmlns:a16="http://schemas.microsoft.com/office/drawing/2014/main" id="{30DF30BC-6EDD-4AE5-8438-BCE73DFF382A}"/>
              </a:ext>
            </a:extLst>
          </p:cNvPr>
          <p:cNvGrpSpPr/>
          <p:nvPr/>
        </p:nvGrpSpPr>
        <p:grpSpPr>
          <a:xfrm rot="16200000">
            <a:off x="87387" y="2835198"/>
            <a:ext cx="3765401" cy="2895603"/>
            <a:chOff x="3290889" y="2244725"/>
            <a:chExt cx="7075486" cy="3632200"/>
          </a:xfrm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1430E8A2-D2ED-4099-A34C-4CAA6DADE6F0}"/>
                </a:ext>
              </a:extLst>
            </p:cNvPr>
            <p:cNvSpPr/>
            <p:nvPr/>
          </p:nvSpPr>
          <p:spPr>
            <a:xfrm>
              <a:off x="4600575" y="2244725"/>
              <a:ext cx="5765800" cy="36322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75B153AC-1B94-4DA4-868E-BB164F86650D}"/>
                </a:ext>
              </a:extLst>
            </p:cNvPr>
            <p:cNvSpPr/>
            <p:nvPr/>
          </p:nvSpPr>
          <p:spPr>
            <a:xfrm>
              <a:off x="3746151" y="3635160"/>
              <a:ext cx="1286224" cy="5969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E4838764-2AA4-4728-A9DE-930C04EDCE8A}"/>
                </a:ext>
              </a:extLst>
            </p:cNvPr>
            <p:cNvSpPr/>
            <p:nvPr/>
          </p:nvSpPr>
          <p:spPr>
            <a:xfrm>
              <a:off x="4741856" y="3595367"/>
              <a:ext cx="389371" cy="695647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D59965C-375C-4DDA-976D-5FE69933ED9C}"/>
                </a:ext>
              </a:extLst>
            </p:cNvPr>
            <p:cNvSpPr/>
            <p:nvPr/>
          </p:nvSpPr>
          <p:spPr>
            <a:xfrm rot="16200000">
              <a:off x="3750065" y="3238974"/>
              <a:ext cx="469021" cy="1387374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94D30330-239F-4DE3-B2FC-B5ACC3B52F73}"/>
              </a:ext>
            </a:extLst>
          </p:cNvPr>
          <p:cNvSpPr/>
          <p:nvPr/>
        </p:nvSpPr>
        <p:spPr>
          <a:xfrm>
            <a:off x="1650188" y="2443163"/>
            <a:ext cx="434198" cy="3519487"/>
          </a:xfrm>
          <a:prstGeom prst="rect">
            <a:avLst/>
          </a:prstGeom>
          <a:solidFill>
            <a:schemeClr val="tx2">
              <a:alpha val="87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A05C86DB-6EBF-4686-986A-348A74EFF114}"/>
              </a:ext>
            </a:extLst>
          </p:cNvPr>
          <p:cNvSpPr/>
          <p:nvPr/>
        </p:nvSpPr>
        <p:spPr>
          <a:xfrm>
            <a:off x="2891614" y="3429000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2DAD2E2-DF3D-4608-A7B7-EEC55456B52F}"/>
              </a:ext>
            </a:extLst>
          </p:cNvPr>
          <p:cNvSpPr txBox="1"/>
          <p:nvPr/>
        </p:nvSpPr>
        <p:spPr>
          <a:xfrm>
            <a:off x="828105" y="1744147"/>
            <a:ext cx="209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Attractive Exit Force</a:t>
            </a:r>
            <a:endParaRPr lang="en-NL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281DDA-3E83-4218-BC7C-46617996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29752" y="5660610"/>
            <a:ext cx="282979" cy="16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Rechte verbindingslijn met pijl 59">
            <a:extLst>
              <a:ext uri="{FF2B5EF4-FFF2-40B4-BE49-F238E27FC236}">
                <a16:creationId xmlns:a16="http://schemas.microsoft.com/office/drawing/2014/main" id="{C00522C5-76B6-443B-A4B5-F74A94D53C22}"/>
              </a:ext>
            </a:extLst>
          </p:cNvPr>
          <p:cNvCxnSpPr>
            <a:cxnSpLocks/>
          </p:cNvCxnSpPr>
          <p:nvPr/>
        </p:nvCxnSpPr>
        <p:spPr>
          <a:xfrm flipH="1">
            <a:off x="2751643" y="3694092"/>
            <a:ext cx="193155" cy="3028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A416D0E8-1169-4A2B-8919-28C2825B0586}"/>
              </a:ext>
            </a:extLst>
          </p:cNvPr>
          <p:cNvCxnSpPr>
            <a:stCxn id="29" idx="3"/>
            <a:endCxn id="64" idx="6"/>
          </p:cNvCxnSpPr>
          <p:nvPr/>
        </p:nvCxnSpPr>
        <p:spPr>
          <a:xfrm flipH="1">
            <a:off x="1923409" y="3694092"/>
            <a:ext cx="1015167" cy="158521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Linkeraccolade 66">
            <a:extLst>
              <a:ext uri="{FF2B5EF4-FFF2-40B4-BE49-F238E27FC236}">
                <a16:creationId xmlns:a16="http://schemas.microsoft.com/office/drawing/2014/main" id="{3FB28345-B141-4B91-B1F7-CD12CC676C89}"/>
              </a:ext>
            </a:extLst>
          </p:cNvPr>
          <p:cNvSpPr/>
          <p:nvPr/>
        </p:nvSpPr>
        <p:spPr>
          <a:xfrm rot="2038860">
            <a:off x="2704179" y="3575655"/>
            <a:ext cx="87660" cy="33625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961ACFC0-2E88-41E8-86E8-9B86FFCCD878}"/>
                  </a:ext>
                </a:extLst>
              </p:cNvPr>
              <p:cNvSpPr txBox="1"/>
              <p:nvPr/>
            </p:nvSpPr>
            <p:spPr>
              <a:xfrm>
                <a:off x="2311781" y="3395203"/>
                <a:ext cx="476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961ACFC0-2E88-41E8-86E8-9B86FFCCD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781" y="3395203"/>
                <a:ext cx="4768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hthoek 112">
            <a:extLst>
              <a:ext uri="{FF2B5EF4-FFF2-40B4-BE49-F238E27FC236}">
                <a16:creationId xmlns:a16="http://schemas.microsoft.com/office/drawing/2014/main" id="{709A7BBC-5B5A-470F-8432-2DE1A3F0AC89}"/>
              </a:ext>
            </a:extLst>
          </p:cNvPr>
          <p:cNvSpPr/>
          <p:nvPr/>
        </p:nvSpPr>
        <p:spPr>
          <a:xfrm>
            <a:off x="962025" y="5957264"/>
            <a:ext cx="1733550" cy="557836"/>
          </a:xfrm>
          <a:prstGeom prst="rect">
            <a:avLst/>
          </a:prstGeom>
          <a:solidFill>
            <a:schemeClr val="accent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3661E28E-69C9-40D7-902D-AA3100F903EE}"/>
              </a:ext>
            </a:extLst>
          </p:cNvPr>
          <p:cNvSpPr/>
          <p:nvPr/>
        </p:nvSpPr>
        <p:spPr>
          <a:xfrm>
            <a:off x="1780880" y="5252359"/>
            <a:ext cx="166983" cy="1840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47" name="Tekstvak 146">
            <a:extLst>
              <a:ext uri="{FF2B5EF4-FFF2-40B4-BE49-F238E27FC236}">
                <a16:creationId xmlns:a16="http://schemas.microsoft.com/office/drawing/2014/main" id="{CE492FE9-A93C-41E0-A06D-39AE06A07AF6}"/>
              </a:ext>
            </a:extLst>
          </p:cNvPr>
          <p:cNvSpPr txBox="1"/>
          <p:nvPr/>
        </p:nvSpPr>
        <p:spPr>
          <a:xfrm>
            <a:off x="5280719" y="1740701"/>
            <a:ext cx="166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Repulsive Force</a:t>
            </a:r>
            <a:endParaRPr lang="en-NL" b="1" dirty="0"/>
          </a:p>
        </p:txBody>
      </p:sp>
      <p:sp>
        <p:nvSpPr>
          <p:cNvPr id="148" name="Tekstvak 147">
            <a:extLst>
              <a:ext uri="{FF2B5EF4-FFF2-40B4-BE49-F238E27FC236}">
                <a16:creationId xmlns:a16="http://schemas.microsoft.com/office/drawing/2014/main" id="{AB3C4730-21E6-4915-8720-39B209DE1613}"/>
              </a:ext>
            </a:extLst>
          </p:cNvPr>
          <p:cNvSpPr txBox="1"/>
          <p:nvPr/>
        </p:nvSpPr>
        <p:spPr>
          <a:xfrm>
            <a:off x="9586018" y="1740701"/>
            <a:ext cx="147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Friction Force</a:t>
            </a:r>
            <a:endParaRPr lang="en-NL" b="1" dirty="0"/>
          </a:p>
        </p:txBody>
      </p:sp>
      <p:sp>
        <p:nvSpPr>
          <p:cNvPr id="149" name="Ovaal 148">
            <a:extLst>
              <a:ext uri="{FF2B5EF4-FFF2-40B4-BE49-F238E27FC236}">
                <a16:creationId xmlns:a16="http://schemas.microsoft.com/office/drawing/2014/main" id="{7575056D-FD4F-4D5C-99BC-44125501067B}"/>
              </a:ext>
            </a:extLst>
          </p:cNvPr>
          <p:cNvSpPr/>
          <p:nvPr/>
        </p:nvSpPr>
        <p:spPr>
          <a:xfrm>
            <a:off x="5235619" y="312698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0" name="Ovaal 149">
            <a:extLst>
              <a:ext uri="{FF2B5EF4-FFF2-40B4-BE49-F238E27FC236}">
                <a16:creationId xmlns:a16="http://schemas.microsoft.com/office/drawing/2014/main" id="{99005FFE-BB71-4C26-A774-8549D4DD1096}"/>
              </a:ext>
            </a:extLst>
          </p:cNvPr>
          <p:cNvSpPr/>
          <p:nvPr/>
        </p:nvSpPr>
        <p:spPr>
          <a:xfrm>
            <a:off x="6240833" y="312698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hteraccolade 8">
            <a:extLst>
              <a:ext uri="{FF2B5EF4-FFF2-40B4-BE49-F238E27FC236}">
                <a16:creationId xmlns:a16="http://schemas.microsoft.com/office/drawing/2014/main" id="{89B63C0D-9161-4653-AD9A-66562B55B5B0}"/>
              </a:ext>
            </a:extLst>
          </p:cNvPr>
          <p:cNvSpPr/>
          <p:nvPr/>
        </p:nvSpPr>
        <p:spPr>
          <a:xfrm rot="16200000">
            <a:off x="5972607" y="2030273"/>
            <a:ext cx="209549" cy="1798824"/>
          </a:xfrm>
          <a:prstGeom prst="rightBrace">
            <a:avLst>
              <a:gd name="adj1" fmla="val 8333"/>
              <a:gd name="adj2" fmla="val 4920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A104FEB3-E4A1-4832-8514-CE4D4E1B1B77}"/>
              </a:ext>
            </a:extLst>
          </p:cNvPr>
          <p:cNvSpPr txBox="1"/>
          <p:nvPr/>
        </p:nvSpPr>
        <p:spPr>
          <a:xfrm>
            <a:off x="5367309" y="2517133"/>
            <a:ext cx="1475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Interaction Range</a:t>
            </a:r>
            <a:endParaRPr lang="en-NL" sz="1400" dirty="0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47F9862-F53A-4393-A506-0CAEEE299644}"/>
              </a:ext>
            </a:extLst>
          </p:cNvPr>
          <p:cNvSpPr/>
          <p:nvPr/>
        </p:nvSpPr>
        <p:spPr>
          <a:xfrm>
            <a:off x="6059577" y="4920148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92D6890-0506-4655-92CE-18297DDB4476}"/>
              </a:ext>
            </a:extLst>
          </p:cNvPr>
          <p:cNvSpPr/>
          <p:nvPr/>
        </p:nvSpPr>
        <p:spPr>
          <a:xfrm>
            <a:off x="7187479" y="4321894"/>
            <a:ext cx="365767" cy="18340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WALL</a:t>
            </a:r>
            <a:endParaRPr lang="en-NL" dirty="0">
              <a:solidFill>
                <a:srgbClr val="FFFFFF"/>
              </a:solidFill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92D10A31-5749-44B1-87DB-40C3C3E6E982}"/>
              </a:ext>
            </a:extLst>
          </p:cNvPr>
          <p:cNvCxnSpPr>
            <a:cxnSpLocks/>
          </p:cNvCxnSpPr>
          <p:nvPr/>
        </p:nvCxnSpPr>
        <p:spPr>
          <a:xfrm flipH="1">
            <a:off x="4709160" y="3445760"/>
            <a:ext cx="5264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732C51C7-364B-464E-90C9-C0BC508B847F}"/>
              </a:ext>
            </a:extLst>
          </p:cNvPr>
          <p:cNvCxnSpPr>
            <a:cxnSpLocks/>
          </p:cNvCxnSpPr>
          <p:nvPr/>
        </p:nvCxnSpPr>
        <p:spPr>
          <a:xfrm flipH="1">
            <a:off x="5235619" y="5252359"/>
            <a:ext cx="8239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032B928E-4B66-489B-B768-F8971481658F}"/>
              </a:ext>
            </a:extLst>
          </p:cNvPr>
          <p:cNvCxnSpPr>
            <a:cxnSpLocks/>
          </p:cNvCxnSpPr>
          <p:nvPr/>
        </p:nvCxnSpPr>
        <p:spPr>
          <a:xfrm>
            <a:off x="6878901" y="3446189"/>
            <a:ext cx="5264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C5921427-C92A-4BCF-B225-9F7FEB6D1F92}"/>
              </a:ext>
            </a:extLst>
          </p:cNvPr>
          <p:cNvCxnSpPr>
            <a:cxnSpLocks/>
            <a:stCxn id="10" idx="1"/>
            <a:endCxn id="41" idx="6"/>
          </p:cNvCxnSpPr>
          <p:nvPr/>
        </p:nvCxnSpPr>
        <p:spPr>
          <a:xfrm flipH="1" flipV="1">
            <a:off x="6705945" y="5238923"/>
            <a:ext cx="481534" cy="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505D6E76-7DAC-4839-966D-3DA8A1C46F6D}"/>
              </a:ext>
            </a:extLst>
          </p:cNvPr>
          <p:cNvCxnSpPr>
            <a:cxnSpLocks/>
          </p:cNvCxnSpPr>
          <p:nvPr/>
        </p:nvCxnSpPr>
        <p:spPr>
          <a:xfrm flipH="1">
            <a:off x="5499101" y="3445760"/>
            <a:ext cx="1064916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kstvak 44">
            <a:extLst>
              <a:ext uri="{FF2B5EF4-FFF2-40B4-BE49-F238E27FC236}">
                <a16:creationId xmlns:a16="http://schemas.microsoft.com/office/drawing/2014/main" id="{362004D4-6D93-4AD8-B574-F38A5F5899BD}"/>
              </a:ext>
            </a:extLst>
          </p:cNvPr>
          <p:cNvSpPr txBox="1"/>
          <p:nvPr/>
        </p:nvSpPr>
        <p:spPr>
          <a:xfrm>
            <a:off x="5907726" y="3470195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</a:t>
            </a:r>
            <a:endParaRPr lang="en-NL" sz="1400" dirty="0"/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38BD57DF-A5BE-4DF0-8263-36AFF5083D54}"/>
              </a:ext>
            </a:extLst>
          </p:cNvPr>
          <p:cNvSpPr txBox="1"/>
          <p:nvPr/>
        </p:nvSpPr>
        <p:spPr>
          <a:xfrm>
            <a:off x="6783928" y="5267870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</a:t>
            </a:r>
            <a:endParaRPr lang="en-NL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kstvak 48">
                <a:extLst>
                  <a:ext uri="{FF2B5EF4-FFF2-40B4-BE49-F238E27FC236}">
                    <a16:creationId xmlns:a16="http://schemas.microsoft.com/office/drawing/2014/main" id="{B0C1D2B2-ADA1-4584-8B12-190B5ED2637C}"/>
                  </a:ext>
                </a:extLst>
              </p:cNvPr>
              <p:cNvSpPr txBox="1"/>
              <p:nvPr/>
            </p:nvSpPr>
            <p:spPr>
              <a:xfrm>
                <a:off x="5552802" y="6155953"/>
                <a:ext cx="1179233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49" name="Tekstvak 48">
                <a:extLst>
                  <a:ext uri="{FF2B5EF4-FFF2-40B4-BE49-F238E27FC236}">
                    <a16:creationId xmlns:a16="http://schemas.microsoft.com/office/drawing/2014/main" id="{B0C1D2B2-ADA1-4584-8B12-190B5ED26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802" y="6155953"/>
                <a:ext cx="1179233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9F535A26-A0C9-4776-8637-EFD557EE2ECB}"/>
                  </a:ext>
                </a:extLst>
              </p:cNvPr>
              <p:cNvSpPr txBox="1"/>
              <p:nvPr/>
            </p:nvSpPr>
            <p:spPr>
              <a:xfrm>
                <a:off x="1378650" y="6345573"/>
                <a:ext cx="993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9F535A26-A0C9-4776-8637-EFD557EE2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50" y="6345573"/>
                <a:ext cx="993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al 39">
            <a:extLst>
              <a:ext uri="{FF2B5EF4-FFF2-40B4-BE49-F238E27FC236}">
                <a16:creationId xmlns:a16="http://schemas.microsoft.com/office/drawing/2014/main" id="{2BD926CB-2366-4384-8EFF-5E96F2794568}"/>
              </a:ext>
            </a:extLst>
          </p:cNvPr>
          <p:cNvSpPr/>
          <p:nvPr/>
        </p:nvSpPr>
        <p:spPr>
          <a:xfrm>
            <a:off x="10181448" y="5557931"/>
            <a:ext cx="166983" cy="1840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0684B291-09DE-4B42-A181-E661F7779749}"/>
              </a:ext>
            </a:extLst>
          </p:cNvPr>
          <p:cNvSpPr/>
          <p:nvPr/>
        </p:nvSpPr>
        <p:spPr>
          <a:xfrm>
            <a:off x="10455141" y="304179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68612AA5-82D1-4057-81B3-A5A8E7ACD715}"/>
              </a:ext>
            </a:extLst>
          </p:cNvPr>
          <p:cNvSpPr/>
          <p:nvPr/>
        </p:nvSpPr>
        <p:spPr>
          <a:xfrm>
            <a:off x="9432459" y="304179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FAD5BBAE-5CD4-472D-A295-2CE04BE30545}"/>
              </a:ext>
            </a:extLst>
          </p:cNvPr>
          <p:cNvCxnSpPr>
            <a:cxnSpLocks/>
          </p:cNvCxnSpPr>
          <p:nvPr/>
        </p:nvCxnSpPr>
        <p:spPr>
          <a:xfrm flipH="1">
            <a:off x="10541812" y="3679345"/>
            <a:ext cx="178087" cy="8073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FF22536B-58F4-473D-9F51-628338FA93E0}"/>
              </a:ext>
            </a:extLst>
          </p:cNvPr>
          <p:cNvCxnSpPr>
            <a:cxnSpLocks/>
          </p:cNvCxnSpPr>
          <p:nvPr/>
        </p:nvCxnSpPr>
        <p:spPr>
          <a:xfrm>
            <a:off x="9790517" y="3679345"/>
            <a:ext cx="178087" cy="8073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ijdelijke aanduiding voor dianummer 65">
            <a:extLst>
              <a:ext uri="{FF2B5EF4-FFF2-40B4-BE49-F238E27FC236}">
                <a16:creationId xmlns:a16="http://schemas.microsoft.com/office/drawing/2014/main" id="{18851DA4-0EE1-490F-BC00-A3BA9DB31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5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60717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dirty="0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Model: Dynamics </a:t>
            </a:r>
            <a:endParaRPr lang="nl-NL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727800FA-B20A-4EE8-8A0B-CC079206F48F}"/>
              </a:ext>
            </a:extLst>
          </p:cNvPr>
          <p:cNvCxnSpPr/>
          <p:nvPr/>
        </p:nvCxnSpPr>
        <p:spPr>
          <a:xfrm>
            <a:off x="3962400" y="1762125"/>
            <a:ext cx="0" cy="4667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B39E0489-7525-40CC-885E-C7866E5C2138}"/>
              </a:ext>
            </a:extLst>
          </p:cNvPr>
          <p:cNvCxnSpPr/>
          <p:nvPr/>
        </p:nvCxnSpPr>
        <p:spPr>
          <a:xfrm>
            <a:off x="8267700" y="1762125"/>
            <a:ext cx="0" cy="4667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ep 52">
            <a:extLst>
              <a:ext uri="{FF2B5EF4-FFF2-40B4-BE49-F238E27FC236}">
                <a16:creationId xmlns:a16="http://schemas.microsoft.com/office/drawing/2014/main" id="{30DF30BC-6EDD-4AE5-8438-BCE73DFF382A}"/>
              </a:ext>
            </a:extLst>
          </p:cNvPr>
          <p:cNvGrpSpPr/>
          <p:nvPr/>
        </p:nvGrpSpPr>
        <p:grpSpPr>
          <a:xfrm rot="16200000">
            <a:off x="87387" y="2835198"/>
            <a:ext cx="3765401" cy="2895603"/>
            <a:chOff x="3290889" y="2244725"/>
            <a:chExt cx="7075486" cy="3632200"/>
          </a:xfrm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1430E8A2-D2ED-4099-A34C-4CAA6DADE6F0}"/>
                </a:ext>
              </a:extLst>
            </p:cNvPr>
            <p:cNvSpPr/>
            <p:nvPr/>
          </p:nvSpPr>
          <p:spPr>
            <a:xfrm>
              <a:off x="4600575" y="2244725"/>
              <a:ext cx="5765800" cy="36322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75B153AC-1B94-4DA4-868E-BB164F86650D}"/>
                </a:ext>
              </a:extLst>
            </p:cNvPr>
            <p:cNvSpPr/>
            <p:nvPr/>
          </p:nvSpPr>
          <p:spPr>
            <a:xfrm>
              <a:off x="3746151" y="3635160"/>
              <a:ext cx="1286224" cy="5969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E4838764-2AA4-4728-A9DE-930C04EDCE8A}"/>
                </a:ext>
              </a:extLst>
            </p:cNvPr>
            <p:cNvSpPr/>
            <p:nvPr/>
          </p:nvSpPr>
          <p:spPr>
            <a:xfrm>
              <a:off x="4741856" y="3595367"/>
              <a:ext cx="389371" cy="695647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D59965C-375C-4DDA-976D-5FE69933ED9C}"/>
                </a:ext>
              </a:extLst>
            </p:cNvPr>
            <p:cNvSpPr/>
            <p:nvPr/>
          </p:nvSpPr>
          <p:spPr>
            <a:xfrm rot="16200000">
              <a:off x="3750065" y="3238974"/>
              <a:ext cx="469021" cy="1387374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94D30330-239F-4DE3-B2FC-B5ACC3B52F73}"/>
              </a:ext>
            </a:extLst>
          </p:cNvPr>
          <p:cNvSpPr/>
          <p:nvPr/>
        </p:nvSpPr>
        <p:spPr>
          <a:xfrm>
            <a:off x="1650188" y="2443163"/>
            <a:ext cx="434198" cy="3519487"/>
          </a:xfrm>
          <a:prstGeom prst="rect">
            <a:avLst/>
          </a:prstGeom>
          <a:solidFill>
            <a:schemeClr val="tx2">
              <a:alpha val="87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A05C86DB-6EBF-4686-986A-348A74EFF114}"/>
              </a:ext>
            </a:extLst>
          </p:cNvPr>
          <p:cNvSpPr/>
          <p:nvPr/>
        </p:nvSpPr>
        <p:spPr>
          <a:xfrm>
            <a:off x="2891614" y="3429000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2DAD2E2-DF3D-4608-A7B7-EEC55456B52F}"/>
              </a:ext>
            </a:extLst>
          </p:cNvPr>
          <p:cNvSpPr txBox="1"/>
          <p:nvPr/>
        </p:nvSpPr>
        <p:spPr>
          <a:xfrm>
            <a:off x="828105" y="1744147"/>
            <a:ext cx="209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Attractive Exit Force</a:t>
            </a:r>
            <a:endParaRPr lang="en-NL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281DDA-3E83-4218-BC7C-46617996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29752" y="5660610"/>
            <a:ext cx="282979" cy="16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Rechte verbindingslijn met pijl 59">
            <a:extLst>
              <a:ext uri="{FF2B5EF4-FFF2-40B4-BE49-F238E27FC236}">
                <a16:creationId xmlns:a16="http://schemas.microsoft.com/office/drawing/2014/main" id="{C00522C5-76B6-443B-A4B5-F74A94D53C22}"/>
              </a:ext>
            </a:extLst>
          </p:cNvPr>
          <p:cNvCxnSpPr>
            <a:cxnSpLocks/>
          </p:cNvCxnSpPr>
          <p:nvPr/>
        </p:nvCxnSpPr>
        <p:spPr>
          <a:xfrm flipH="1">
            <a:off x="2751643" y="3694092"/>
            <a:ext cx="193155" cy="3028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A416D0E8-1169-4A2B-8919-28C2825B0586}"/>
              </a:ext>
            </a:extLst>
          </p:cNvPr>
          <p:cNvCxnSpPr>
            <a:stCxn id="29" idx="3"/>
            <a:endCxn id="64" idx="6"/>
          </p:cNvCxnSpPr>
          <p:nvPr/>
        </p:nvCxnSpPr>
        <p:spPr>
          <a:xfrm flipH="1">
            <a:off x="1923409" y="3694092"/>
            <a:ext cx="1015167" cy="158521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Linkeraccolade 66">
            <a:extLst>
              <a:ext uri="{FF2B5EF4-FFF2-40B4-BE49-F238E27FC236}">
                <a16:creationId xmlns:a16="http://schemas.microsoft.com/office/drawing/2014/main" id="{3FB28345-B141-4B91-B1F7-CD12CC676C89}"/>
              </a:ext>
            </a:extLst>
          </p:cNvPr>
          <p:cNvSpPr/>
          <p:nvPr/>
        </p:nvSpPr>
        <p:spPr>
          <a:xfrm rot="2038860">
            <a:off x="2704179" y="3575655"/>
            <a:ext cx="87660" cy="33625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961ACFC0-2E88-41E8-86E8-9B86FFCCD878}"/>
                  </a:ext>
                </a:extLst>
              </p:cNvPr>
              <p:cNvSpPr txBox="1"/>
              <p:nvPr/>
            </p:nvSpPr>
            <p:spPr>
              <a:xfrm>
                <a:off x="2311781" y="3395203"/>
                <a:ext cx="476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961ACFC0-2E88-41E8-86E8-9B86FFCCD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781" y="3395203"/>
                <a:ext cx="4768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hthoek 112">
            <a:extLst>
              <a:ext uri="{FF2B5EF4-FFF2-40B4-BE49-F238E27FC236}">
                <a16:creationId xmlns:a16="http://schemas.microsoft.com/office/drawing/2014/main" id="{709A7BBC-5B5A-470F-8432-2DE1A3F0AC89}"/>
              </a:ext>
            </a:extLst>
          </p:cNvPr>
          <p:cNvSpPr/>
          <p:nvPr/>
        </p:nvSpPr>
        <p:spPr>
          <a:xfrm>
            <a:off x="962025" y="5957264"/>
            <a:ext cx="1733550" cy="557836"/>
          </a:xfrm>
          <a:prstGeom prst="rect">
            <a:avLst/>
          </a:prstGeom>
          <a:solidFill>
            <a:schemeClr val="accent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3661E28E-69C9-40D7-902D-AA3100F903EE}"/>
              </a:ext>
            </a:extLst>
          </p:cNvPr>
          <p:cNvSpPr/>
          <p:nvPr/>
        </p:nvSpPr>
        <p:spPr>
          <a:xfrm>
            <a:off x="1780880" y="5252359"/>
            <a:ext cx="166983" cy="1840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47" name="Tekstvak 146">
            <a:extLst>
              <a:ext uri="{FF2B5EF4-FFF2-40B4-BE49-F238E27FC236}">
                <a16:creationId xmlns:a16="http://schemas.microsoft.com/office/drawing/2014/main" id="{CE492FE9-A93C-41E0-A06D-39AE06A07AF6}"/>
              </a:ext>
            </a:extLst>
          </p:cNvPr>
          <p:cNvSpPr txBox="1"/>
          <p:nvPr/>
        </p:nvSpPr>
        <p:spPr>
          <a:xfrm>
            <a:off x="5280719" y="1740701"/>
            <a:ext cx="166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Repulsive Force</a:t>
            </a:r>
            <a:endParaRPr lang="en-NL" b="1" dirty="0"/>
          </a:p>
        </p:txBody>
      </p:sp>
      <p:sp>
        <p:nvSpPr>
          <p:cNvPr id="148" name="Tekstvak 147">
            <a:extLst>
              <a:ext uri="{FF2B5EF4-FFF2-40B4-BE49-F238E27FC236}">
                <a16:creationId xmlns:a16="http://schemas.microsoft.com/office/drawing/2014/main" id="{AB3C4730-21E6-4915-8720-39B209DE1613}"/>
              </a:ext>
            </a:extLst>
          </p:cNvPr>
          <p:cNvSpPr txBox="1"/>
          <p:nvPr/>
        </p:nvSpPr>
        <p:spPr>
          <a:xfrm>
            <a:off x="9586018" y="1740701"/>
            <a:ext cx="147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Friction Force</a:t>
            </a:r>
            <a:endParaRPr lang="en-NL" b="1" dirty="0"/>
          </a:p>
        </p:txBody>
      </p:sp>
      <p:sp>
        <p:nvSpPr>
          <p:cNvPr id="149" name="Ovaal 148">
            <a:extLst>
              <a:ext uri="{FF2B5EF4-FFF2-40B4-BE49-F238E27FC236}">
                <a16:creationId xmlns:a16="http://schemas.microsoft.com/office/drawing/2014/main" id="{7575056D-FD4F-4D5C-99BC-44125501067B}"/>
              </a:ext>
            </a:extLst>
          </p:cNvPr>
          <p:cNvSpPr/>
          <p:nvPr/>
        </p:nvSpPr>
        <p:spPr>
          <a:xfrm>
            <a:off x="5235619" y="312698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0" name="Ovaal 149">
            <a:extLst>
              <a:ext uri="{FF2B5EF4-FFF2-40B4-BE49-F238E27FC236}">
                <a16:creationId xmlns:a16="http://schemas.microsoft.com/office/drawing/2014/main" id="{99005FFE-BB71-4C26-A774-8549D4DD1096}"/>
              </a:ext>
            </a:extLst>
          </p:cNvPr>
          <p:cNvSpPr/>
          <p:nvPr/>
        </p:nvSpPr>
        <p:spPr>
          <a:xfrm>
            <a:off x="6240833" y="312698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hteraccolade 8">
            <a:extLst>
              <a:ext uri="{FF2B5EF4-FFF2-40B4-BE49-F238E27FC236}">
                <a16:creationId xmlns:a16="http://schemas.microsoft.com/office/drawing/2014/main" id="{89B63C0D-9161-4653-AD9A-66562B55B5B0}"/>
              </a:ext>
            </a:extLst>
          </p:cNvPr>
          <p:cNvSpPr/>
          <p:nvPr/>
        </p:nvSpPr>
        <p:spPr>
          <a:xfrm rot="16200000">
            <a:off x="5972607" y="2030273"/>
            <a:ext cx="209549" cy="1798824"/>
          </a:xfrm>
          <a:prstGeom prst="rightBrace">
            <a:avLst>
              <a:gd name="adj1" fmla="val 8333"/>
              <a:gd name="adj2" fmla="val 4920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A104FEB3-E4A1-4832-8514-CE4D4E1B1B77}"/>
              </a:ext>
            </a:extLst>
          </p:cNvPr>
          <p:cNvSpPr txBox="1"/>
          <p:nvPr/>
        </p:nvSpPr>
        <p:spPr>
          <a:xfrm>
            <a:off x="5367309" y="2517133"/>
            <a:ext cx="1475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Interaction Range</a:t>
            </a:r>
            <a:endParaRPr lang="en-NL" sz="1400" dirty="0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47F9862-F53A-4393-A506-0CAEEE299644}"/>
              </a:ext>
            </a:extLst>
          </p:cNvPr>
          <p:cNvSpPr/>
          <p:nvPr/>
        </p:nvSpPr>
        <p:spPr>
          <a:xfrm>
            <a:off x="6059577" y="4920148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92D6890-0506-4655-92CE-18297DDB4476}"/>
              </a:ext>
            </a:extLst>
          </p:cNvPr>
          <p:cNvSpPr/>
          <p:nvPr/>
        </p:nvSpPr>
        <p:spPr>
          <a:xfrm>
            <a:off x="7187479" y="4321894"/>
            <a:ext cx="365767" cy="18340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WALL</a:t>
            </a:r>
            <a:endParaRPr lang="en-NL" dirty="0">
              <a:solidFill>
                <a:srgbClr val="FFFFFF"/>
              </a:solidFill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92D10A31-5749-44B1-87DB-40C3C3E6E982}"/>
              </a:ext>
            </a:extLst>
          </p:cNvPr>
          <p:cNvCxnSpPr>
            <a:cxnSpLocks/>
          </p:cNvCxnSpPr>
          <p:nvPr/>
        </p:nvCxnSpPr>
        <p:spPr>
          <a:xfrm flipH="1">
            <a:off x="4709160" y="3445760"/>
            <a:ext cx="5264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732C51C7-364B-464E-90C9-C0BC508B847F}"/>
              </a:ext>
            </a:extLst>
          </p:cNvPr>
          <p:cNvCxnSpPr>
            <a:cxnSpLocks/>
          </p:cNvCxnSpPr>
          <p:nvPr/>
        </p:nvCxnSpPr>
        <p:spPr>
          <a:xfrm flipH="1">
            <a:off x="5235619" y="5252359"/>
            <a:ext cx="8239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032B928E-4B66-489B-B768-F8971481658F}"/>
              </a:ext>
            </a:extLst>
          </p:cNvPr>
          <p:cNvCxnSpPr>
            <a:cxnSpLocks/>
          </p:cNvCxnSpPr>
          <p:nvPr/>
        </p:nvCxnSpPr>
        <p:spPr>
          <a:xfrm>
            <a:off x="6878901" y="3446189"/>
            <a:ext cx="5264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C5921427-C92A-4BCF-B225-9F7FEB6D1F92}"/>
              </a:ext>
            </a:extLst>
          </p:cNvPr>
          <p:cNvCxnSpPr>
            <a:cxnSpLocks/>
            <a:stCxn id="10" idx="1"/>
            <a:endCxn id="41" idx="6"/>
          </p:cNvCxnSpPr>
          <p:nvPr/>
        </p:nvCxnSpPr>
        <p:spPr>
          <a:xfrm flipH="1" flipV="1">
            <a:off x="6705945" y="5238923"/>
            <a:ext cx="481534" cy="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505D6E76-7DAC-4839-966D-3DA8A1C46F6D}"/>
              </a:ext>
            </a:extLst>
          </p:cNvPr>
          <p:cNvCxnSpPr>
            <a:cxnSpLocks/>
          </p:cNvCxnSpPr>
          <p:nvPr/>
        </p:nvCxnSpPr>
        <p:spPr>
          <a:xfrm flipH="1">
            <a:off x="5499101" y="3445760"/>
            <a:ext cx="1064916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kstvak 44">
            <a:extLst>
              <a:ext uri="{FF2B5EF4-FFF2-40B4-BE49-F238E27FC236}">
                <a16:creationId xmlns:a16="http://schemas.microsoft.com/office/drawing/2014/main" id="{362004D4-6D93-4AD8-B574-F38A5F5899BD}"/>
              </a:ext>
            </a:extLst>
          </p:cNvPr>
          <p:cNvSpPr txBox="1"/>
          <p:nvPr/>
        </p:nvSpPr>
        <p:spPr>
          <a:xfrm>
            <a:off x="5907726" y="3470195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</a:t>
            </a:r>
            <a:endParaRPr lang="en-NL" sz="1400" dirty="0"/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38BD57DF-A5BE-4DF0-8263-36AFF5083D54}"/>
              </a:ext>
            </a:extLst>
          </p:cNvPr>
          <p:cNvSpPr txBox="1"/>
          <p:nvPr/>
        </p:nvSpPr>
        <p:spPr>
          <a:xfrm>
            <a:off x="6783928" y="5267870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</a:t>
            </a:r>
            <a:endParaRPr lang="en-NL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kstvak 48">
                <a:extLst>
                  <a:ext uri="{FF2B5EF4-FFF2-40B4-BE49-F238E27FC236}">
                    <a16:creationId xmlns:a16="http://schemas.microsoft.com/office/drawing/2014/main" id="{B0C1D2B2-ADA1-4584-8B12-190B5ED2637C}"/>
                  </a:ext>
                </a:extLst>
              </p:cNvPr>
              <p:cNvSpPr txBox="1"/>
              <p:nvPr/>
            </p:nvSpPr>
            <p:spPr>
              <a:xfrm>
                <a:off x="5552802" y="6155953"/>
                <a:ext cx="1179233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49" name="Tekstvak 48">
                <a:extLst>
                  <a:ext uri="{FF2B5EF4-FFF2-40B4-BE49-F238E27FC236}">
                    <a16:creationId xmlns:a16="http://schemas.microsoft.com/office/drawing/2014/main" id="{B0C1D2B2-ADA1-4584-8B12-190B5ED26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802" y="6155953"/>
                <a:ext cx="1179233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9F535A26-A0C9-4776-8637-EFD557EE2ECB}"/>
                  </a:ext>
                </a:extLst>
              </p:cNvPr>
              <p:cNvSpPr txBox="1"/>
              <p:nvPr/>
            </p:nvSpPr>
            <p:spPr>
              <a:xfrm>
                <a:off x="1378650" y="6345573"/>
                <a:ext cx="993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9F535A26-A0C9-4776-8637-EFD557EE2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50" y="6345573"/>
                <a:ext cx="993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al 39">
            <a:extLst>
              <a:ext uri="{FF2B5EF4-FFF2-40B4-BE49-F238E27FC236}">
                <a16:creationId xmlns:a16="http://schemas.microsoft.com/office/drawing/2014/main" id="{2BD926CB-2366-4384-8EFF-5E96F2794568}"/>
              </a:ext>
            </a:extLst>
          </p:cNvPr>
          <p:cNvSpPr/>
          <p:nvPr/>
        </p:nvSpPr>
        <p:spPr>
          <a:xfrm>
            <a:off x="10181448" y="5557931"/>
            <a:ext cx="166983" cy="1840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0684B291-09DE-4B42-A181-E661F7779749}"/>
              </a:ext>
            </a:extLst>
          </p:cNvPr>
          <p:cNvSpPr/>
          <p:nvPr/>
        </p:nvSpPr>
        <p:spPr>
          <a:xfrm>
            <a:off x="10268591" y="3781129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68612AA5-82D1-4057-81B3-A5A8E7ACD715}"/>
              </a:ext>
            </a:extLst>
          </p:cNvPr>
          <p:cNvSpPr/>
          <p:nvPr/>
        </p:nvSpPr>
        <p:spPr>
          <a:xfrm>
            <a:off x="9633976" y="3777972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FAD5BBAE-5CD4-472D-A295-2CE04BE30545}"/>
              </a:ext>
            </a:extLst>
          </p:cNvPr>
          <p:cNvCxnSpPr>
            <a:cxnSpLocks/>
          </p:cNvCxnSpPr>
          <p:nvPr/>
        </p:nvCxnSpPr>
        <p:spPr>
          <a:xfrm flipH="1">
            <a:off x="10355262" y="4418679"/>
            <a:ext cx="178087" cy="8073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FF22536B-58F4-473D-9F51-628338FA93E0}"/>
              </a:ext>
            </a:extLst>
          </p:cNvPr>
          <p:cNvCxnSpPr>
            <a:cxnSpLocks/>
          </p:cNvCxnSpPr>
          <p:nvPr/>
        </p:nvCxnSpPr>
        <p:spPr>
          <a:xfrm>
            <a:off x="9992034" y="4415522"/>
            <a:ext cx="178087" cy="8073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ijdelijke aanduiding voor dianummer 65">
            <a:extLst>
              <a:ext uri="{FF2B5EF4-FFF2-40B4-BE49-F238E27FC236}">
                <a16:creationId xmlns:a16="http://schemas.microsoft.com/office/drawing/2014/main" id="{34976896-1242-40B8-8AB4-0E297D24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5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17449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B60EA5F8-FC66-426C-933F-37E131A4FE25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5A7B79B5-5BC1-413F-B338-16C4F8DF935C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A3A516F-DD07-423F-9EE3-6D3C40CE6918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AB70E189-F353-442C-932B-164BEAA82561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3694621" y="487149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2251132" y="355669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3849147" y="338970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5221009" y="881423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6425235" y="488856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5190558" y="618082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7102760" y="351444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>
            <a:off x="4590501" y="206901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3108103" y="210767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858364" y="398874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2128726" y="490301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5115247" y="430940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7928715" y="481908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9309853" y="478971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8627328" y="342899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876031" y="286432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3906143" y="75394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7758339" y="2168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6488743" y="142860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1475673" y="229155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38704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dirty="0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Model: Dynamics </a:t>
            </a:r>
            <a:endParaRPr lang="nl-NL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727800FA-B20A-4EE8-8A0B-CC079206F48F}"/>
              </a:ext>
            </a:extLst>
          </p:cNvPr>
          <p:cNvCxnSpPr/>
          <p:nvPr/>
        </p:nvCxnSpPr>
        <p:spPr>
          <a:xfrm>
            <a:off x="3962400" y="1762125"/>
            <a:ext cx="0" cy="4667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B39E0489-7525-40CC-885E-C7866E5C2138}"/>
              </a:ext>
            </a:extLst>
          </p:cNvPr>
          <p:cNvCxnSpPr/>
          <p:nvPr/>
        </p:nvCxnSpPr>
        <p:spPr>
          <a:xfrm>
            <a:off x="8267700" y="1762125"/>
            <a:ext cx="0" cy="4667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ep 52">
            <a:extLst>
              <a:ext uri="{FF2B5EF4-FFF2-40B4-BE49-F238E27FC236}">
                <a16:creationId xmlns:a16="http://schemas.microsoft.com/office/drawing/2014/main" id="{30DF30BC-6EDD-4AE5-8438-BCE73DFF382A}"/>
              </a:ext>
            </a:extLst>
          </p:cNvPr>
          <p:cNvGrpSpPr/>
          <p:nvPr/>
        </p:nvGrpSpPr>
        <p:grpSpPr>
          <a:xfrm rot="16200000">
            <a:off x="87387" y="2835198"/>
            <a:ext cx="3765401" cy="2895603"/>
            <a:chOff x="3290889" y="2244725"/>
            <a:chExt cx="7075486" cy="3632200"/>
          </a:xfrm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1430E8A2-D2ED-4099-A34C-4CAA6DADE6F0}"/>
                </a:ext>
              </a:extLst>
            </p:cNvPr>
            <p:cNvSpPr/>
            <p:nvPr/>
          </p:nvSpPr>
          <p:spPr>
            <a:xfrm>
              <a:off x="4600575" y="2244725"/>
              <a:ext cx="5765800" cy="36322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75B153AC-1B94-4DA4-868E-BB164F86650D}"/>
                </a:ext>
              </a:extLst>
            </p:cNvPr>
            <p:cNvSpPr/>
            <p:nvPr/>
          </p:nvSpPr>
          <p:spPr>
            <a:xfrm>
              <a:off x="3746151" y="3635160"/>
              <a:ext cx="1286224" cy="5969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E4838764-2AA4-4728-A9DE-930C04EDCE8A}"/>
                </a:ext>
              </a:extLst>
            </p:cNvPr>
            <p:cNvSpPr/>
            <p:nvPr/>
          </p:nvSpPr>
          <p:spPr>
            <a:xfrm>
              <a:off x="4741856" y="3595367"/>
              <a:ext cx="389371" cy="695647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D59965C-375C-4DDA-976D-5FE69933ED9C}"/>
                </a:ext>
              </a:extLst>
            </p:cNvPr>
            <p:cNvSpPr/>
            <p:nvPr/>
          </p:nvSpPr>
          <p:spPr>
            <a:xfrm rot="16200000">
              <a:off x="3750065" y="3238974"/>
              <a:ext cx="469021" cy="1387374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94D30330-239F-4DE3-B2FC-B5ACC3B52F73}"/>
              </a:ext>
            </a:extLst>
          </p:cNvPr>
          <p:cNvSpPr/>
          <p:nvPr/>
        </p:nvSpPr>
        <p:spPr>
          <a:xfrm>
            <a:off x="1650188" y="2443163"/>
            <a:ext cx="434198" cy="3519487"/>
          </a:xfrm>
          <a:prstGeom prst="rect">
            <a:avLst/>
          </a:prstGeom>
          <a:solidFill>
            <a:schemeClr val="tx2">
              <a:alpha val="87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A05C86DB-6EBF-4686-986A-348A74EFF114}"/>
              </a:ext>
            </a:extLst>
          </p:cNvPr>
          <p:cNvSpPr/>
          <p:nvPr/>
        </p:nvSpPr>
        <p:spPr>
          <a:xfrm>
            <a:off x="2891614" y="3429000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2DAD2E2-DF3D-4608-A7B7-EEC55456B52F}"/>
              </a:ext>
            </a:extLst>
          </p:cNvPr>
          <p:cNvSpPr txBox="1"/>
          <p:nvPr/>
        </p:nvSpPr>
        <p:spPr>
          <a:xfrm>
            <a:off x="828105" y="1744147"/>
            <a:ext cx="209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Attractive Exit Force</a:t>
            </a:r>
            <a:endParaRPr lang="en-NL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281DDA-3E83-4218-BC7C-46617996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29752" y="5660610"/>
            <a:ext cx="282979" cy="16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Rechte verbindingslijn met pijl 59">
            <a:extLst>
              <a:ext uri="{FF2B5EF4-FFF2-40B4-BE49-F238E27FC236}">
                <a16:creationId xmlns:a16="http://schemas.microsoft.com/office/drawing/2014/main" id="{C00522C5-76B6-443B-A4B5-F74A94D53C22}"/>
              </a:ext>
            </a:extLst>
          </p:cNvPr>
          <p:cNvCxnSpPr>
            <a:cxnSpLocks/>
          </p:cNvCxnSpPr>
          <p:nvPr/>
        </p:nvCxnSpPr>
        <p:spPr>
          <a:xfrm flipH="1">
            <a:off x="2751643" y="3694092"/>
            <a:ext cx="193155" cy="3028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A416D0E8-1169-4A2B-8919-28C2825B0586}"/>
              </a:ext>
            </a:extLst>
          </p:cNvPr>
          <p:cNvCxnSpPr>
            <a:stCxn id="29" idx="3"/>
            <a:endCxn id="64" idx="6"/>
          </p:cNvCxnSpPr>
          <p:nvPr/>
        </p:nvCxnSpPr>
        <p:spPr>
          <a:xfrm flipH="1">
            <a:off x="1923409" y="3694092"/>
            <a:ext cx="1015167" cy="158521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Linkeraccolade 66">
            <a:extLst>
              <a:ext uri="{FF2B5EF4-FFF2-40B4-BE49-F238E27FC236}">
                <a16:creationId xmlns:a16="http://schemas.microsoft.com/office/drawing/2014/main" id="{3FB28345-B141-4B91-B1F7-CD12CC676C89}"/>
              </a:ext>
            </a:extLst>
          </p:cNvPr>
          <p:cNvSpPr/>
          <p:nvPr/>
        </p:nvSpPr>
        <p:spPr>
          <a:xfrm rot="2038860">
            <a:off x="2704179" y="3575655"/>
            <a:ext cx="87660" cy="33625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961ACFC0-2E88-41E8-86E8-9B86FFCCD878}"/>
                  </a:ext>
                </a:extLst>
              </p:cNvPr>
              <p:cNvSpPr txBox="1"/>
              <p:nvPr/>
            </p:nvSpPr>
            <p:spPr>
              <a:xfrm>
                <a:off x="2311781" y="3395203"/>
                <a:ext cx="476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961ACFC0-2E88-41E8-86E8-9B86FFCCD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781" y="3395203"/>
                <a:ext cx="4768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hthoek 112">
            <a:extLst>
              <a:ext uri="{FF2B5EF4-FFF2-40B4-BE49-F238E27FC236}">
                <a16:creationId xmlns:a16="http://schemas.microsoft.com/office/drawing/2014/main" id="{709A7BBC-5B5A-470F-8432-2DE1A3F0AC89}"/>
              </a:ext>
            </a:extLst>
          </p:cNvPr>
          <p:cNvSpPr/>
          <p:nvPr/>
        </p:nvSpPr>
        <p:spPr>
          <a:xfrm>
            <a:off x="962025" y="5957264"/>
            <a:ext cx="1733550" cy="557836"/>
          </a:xfrm>
          <a:prstGeom prst="rect">
            <a:avLst/>
          </a:prstGeom>
          <a:solidFill>
            <a:schemeClr val="accent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3661E28E-69C9-40D7-902D-AA3100F903EE}"/>
              </a:ext>
            </a:extLst>
          </p:cNvPr>
          <p:cNvSpPr/>
          <p:nvPr/>
        </p:nvSpPr>
        <p:spPr>
          <a:xfrm>
            <a:off x="1780880" y="5252359"/>
            <a:ext cx="166983" cy="1840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47" name="Tekstvak 146">
            <a:extLst>
              <a:ext uri="{FF2B5EF4-FFF2-40B4-BE49-F238E27FC236}">
                <a16:creationId xmlns:a16="http://schemas.microsoft.com/office/drawing/2014/main" id="{CE492FE9-A93C-41E0-A06D-39AE06A07AF6}"/>
              </a:ext>
            </a:extLst>
          </p:cNvPr>
          <p:cNvSpPr txBox="1"/>
          <p:nvPr/>
        </p:nvSpPr>
        <p:spPr>
          <a:xfrm>
            <a:off x="5280719" y="1740701"/>
            <a:ext cx="166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Repulsive Force</a:t>
            </a:r>
            <a:endParaRPr lang="en-NL" b="1" dirty="0"/>
          </a:p>
        </p:txBody>
      </p:sp>
      <p:sp>
        <p:nvSpPr>
          <p:cNvPr id="148" name="Tekstvak 147">
            <a:extLst>
              <a:ext uri="{FF2B5EF4-FFF2-40B4-BE49-F238E27FC236}">
                <a16:creationId xmlns:a16="http://schemas.microsoft.com/office/drawing/2014/main" id="{AB3C4730-21E6-4915-8720-39B209DE1613}"/>
              </a:ext>
            </a:extLst>
          </p:cNvPr>
          <p:cNvSpPr txBox="1"/>
          <p:nvPr/>
        </p:nvSpPr>
        <p:spPr>
          <a:xfrm>
            <a:off x="9586018" y="1740701"/>
            <a:ext cx="147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Friction Force</a:t>
            </a:r>
            <a:endParaRPr lang="en-NL" b="1" dirty="0"/>
          </a:p>
        </p:txBody>
      </p:sp>
      <p:sp>
        <p:nvSpPr>
          <p:cNvPr id="149" name="Ovaal 148">
            <a:extLst>
              <a:ext uri="{FF2B5EF4-FFF2-40B4-BE49-F238E27FC236}">
                <a16:creationId xmlns:a16="http://schemas.microsoft.com/office/drawing/2014/main" id="{7575056D-FD4F-4D5C-99BC-44125501067B}"/>
              </a:ext>
            </a:extLst>
          </p:cNvPr>
          <p:cNvSpPr/>
          <p:nvPr/>
        </p:nvSpPr>
        <p:spPr>
          <a:xfrm>
            <a:off x="5235619" y="312698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0" name="Ovaal 149">
            <a:extLst>
              <a:ext uri="{FF2B5EF4-FFF2-40B4-BE49-F238E27FC236}">
                <a16:creationId xmlns:a16="http://schemas.microsoft.com/office/drawing/2014/main" id="{99005FFE-BB71-4C26-A774-8549D4DD1096}"/>
              </a:ext>
            </a:extLst>
          </p:cNvPr>
          <p:cNvSpPr/>
          <p:nvPr/>
        </p:nvSpPr>
        <p:spPr>
          <a:xfrm>
            <a:off x="6240833" y="312698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hteraccolade 8">
            <a:extLst>
              <a:ext uri="{FF2B5EF4-FFF2-40B4-BE49-F238E27FC236}">
                <a16:creationId xmlns:a16="http://schemas.microsoft.com/office/drawing/2014/main" id="{89B63C0D-9161-4653-AD9A-66562B55B5B0}"/>
              </a:ext>
            </a:extLst>
          </p:cNvPr>
          <p:cNvSpPr/>
          <p:nvPr/>
        </p:nvSpPr>
        <p:spPr>
          <a:xfrm rot="16200000">
            <a:off x="5972607" y="2030273"/>
            <a:ext cx="209549" cy="1798824"/>
          </a:xfrm>
          <a:prstGeom prst="rightBrace">
            <a:avLst>
              <a:gd name="adj1" fmla="val 8333"/>
              <a:gd name="adj2" fmla="val 4920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A104FEB3-E4A1-4832-8514-CE4D4E1B1B77}"/>
              </a:ext>
            </a:extLst>
          </p:cNvPr>
          <p:cNvSpPr txBox="1"/>
          <p:nvPr/>
        </p:nvSpPr>
        <p:spPr>
          <a:xfrm>
            <a:off x="5367309" y="2517133"/>
            <a:ext cx="1475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Interaction Range</a:t>
            </a:r>
            <a:endParaRPr lang="en-NL" sz="1400" dirty="0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47F9862-F53A-4393-A506-0CAEEE299644}"/>
              </a:ext>
            </a:extLst>
          </p:cNvPr>
          <p:cNvSpPr/>
          <p:nvPr/>
        </p:nvSpPr>
        <p:spPr>
          <a:xfrm>
            <a:off x="6059577" y="4920148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92D6890-0506-4655-92CE-18297DDB4476}"/>
              </a:ext>
            </a:extLst>
          </p:cNvPr>
          <p:cNvSpPr/>
          <p:nvPr/>
        </p:nvSpPr>
        <p:spPr>
          <a:xfrm>
            <a:off x="7187479" y="4321894"/>
            <a:ext cx="365767" cy="18340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WALL</a:t>
            </a:r>
            <a:endParaRPr lang="en-NL" dirty="0">
              <a:solidFill>
                <a:srgbClr val="FFFFFF"/>
              </a:solidFill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92D10A31-5749-44B1-87DB-40C3C3E6E982}"/>
              </a:ext>
            </a:extLst>
          </p:cNvPr>
          <p:cNvCxnSpPr>
            <a:cxnSpLocks/>
          </p:cNvCxnSpPr>
          <p:nvPr/>
        </p:nvCxnSpPr>
        <p:spPr>
          <a:xfrm flipH="1">
            <a:off x="4709160" y="3445760"/>
            <a:ext cx="5264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732C51C7-364B-464E-90C9-C0BC508B847F}"/>
              </a:ext>
            </a:extLst>
          </p:cNvPr>
          <p:cNvCxnSpPr>
            <a:cxnSpLocks/>
          </p:cNvCxnSpPr>
          <p:nvPr/>
        </p:nvCxnSpPr>
        <p:spPr>
          <a:xfrm flipH="1">
            <a:off x="5235619" y="5252359"/>
            <a:ext cx="8239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032B928E-4B66-489B-B768-F8971481658F}"/>
              </a:ext>
            </a:extLst>
          </p:cNvPr>
          <p:cNvCxnSpPr>
            <a:cxnSpLocks/>
          </p:cNvCxnSpPr>
          <p:nvPr/>
        </p:nvCxnSpPr>
        <p:spPr>
          <a:xfrm>
            <a:off x="6878901" y="3446189"/>
            <a:ext cx="5264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C5921427-C92A-4BCF-B225-9F7FEB6D1F92}"/>
              </a:ext>
            </a:extLst>
          </p:cNvPr>
          <p:cNvCxnSpPr>
            <a:cxnSpLocks/>
            <a:stCxn id="10" idx="1"/>
            <a:endCxn id="41" idx="6"/>
          </p:cNvCxnSpPr>
          <p:nvPr/>
        </p:nvCxnSpPr>
        <p:spPr>
          <a:xfrm flipH="1" flipV="1">
            <a:off x="6705945" y="5238923"/>
            <a:ext cx="481534" cy="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505D6E76-7DAC-4839-966D-3DA8A1C46F6D}"/>
              </a:ext>
            </a:extLst>
          </p:cNvPr>
          <p:cNvCxnSpPr>
            <a:cxnSpLocks/>
          </p:cNvCxnSpPr>
          <p:nvPr/>
        </p:nvCxnSpPr>
        <p:spPr>
          <a:xfrm flipH="1">
            <a:off x="5499101" y="3445760"/>
            <a:ext cx="1064916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kstvak 44">
            <a:extLst>
              <a:ext uri="{FF2B5EF4-FFF2-40B4-BE49-F238E27FC236}">
                <a16:creationId xmlns:a16="http://schemas.microsoft.com/office/drawing/2014/main" id="{362004D4-6D93-4AD8-B574-F38A5F5899BD}"/>
              </a:ext>
            </a:extLst>
          </p:cNvPr>
          <p:cNvSpPr txBox="1"/>
          <p:nvPr/>
        </p:nvSpPr>
        <p:spPr>
          <a:xfrm>
            <a:off x="5907726" y="3470195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</a:t>
            </a:r>
            <a:endParaRPr lang="en-NL" sz="1400" dirty="0"/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38BD57DF-A5BE-4DF0-8263-36AFF5083D54}"/>
              </a:ext>
            </a:extLst>
          </p:cNvPr>
          <p:cNvSpPr txBox="1"/>
          <p:nvPr/>
        </p:nvSpPr>
        <p:spPr>
          <a:xfrm>
            <a:off x="6783928" y="5267870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</a:t>
            </a:r>
            <a:endParaRPr lang="en-NL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kstvak 48">
                <a:extLst>
                  <a:ext uri="{FF2B5EF4-FFF2-40B4-BE49-F238E27FC236}">
                    <a16:creationId xmlns:a16="http://schemas.microsoft.com/office/drawing/2014/main" id="{B0C1D2B2-ADA1-4584-8B12-190B5ED2637C}"/>
                  </a:ext>
                </a:extLst>
              </p:cNvPr>
              <p:cNvSpPr txBox="1"/>
              <p:nvPr/>
            </p:nvSpPr>
            <p:spPr>
              <a:xfrm>
                <a:off x="5552802" y="6155953"/>
                <a:ext cx="1179233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49" name="Tekstvak 48">
                <a:extLst>
                  <a:ext uri="{FF2B5EF4-FFF2-40B4-BE49-F238E27FC236}">
                    <a16:creationId xmlns:a16="http://schemas.microsoft.com/office/drawing/2014/main" id="{B0C1D2B2-ADA1-4584-8B12-190B5ED26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802" y="6155953"/>
                <a:ext cx="1179233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9F535A26-A0C9-4776-8637-EFD557EE2ECB}"/>
                  </a:ext>
                </a:extLst>
              </p:cNvPr>
              <p:cNvSpPr txBox="1"/>
              <p:nvPr/>
            </p:nvSpPr>
            <p:spPr>
              <a:xfrm>
                <a:off x="1378650" y="6345573"/>
                <a:ext cx="993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9F535A26-A0C9-4776-8637-EFD557EE2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50" y="6345573"/>
                <a:ext cx="993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al 39">
            <a:extLst>
              <a:ext uri="{FF2B5EF4-FFF2-40B4-BE49-F238E27FC236}">
                <a16:creationId xmlns:a16="http://schemas.microsoft.com/office/drawing/2014/main" id="{2BD926CB-2366-4384-8EFF-5E96F2794568}"/>
              </a:ext>
            </a:extLst>
          </p:cNvPr>
          <p:cNvSpPr/>
          <p:nvPr/>
        </p:nvSpPr>
        <p:spPr>
          <a:xfrm>
            <a:off x="10181448" y="5557931"/>
            <a:ext cx="166983" cy="1840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0684B291-09DE-4B42-A181-E661F7779749}"/>
              </a:ext>
            </a:extLst>
          </p:cNvPr>
          <p:cNvSpPr/>
          <p:nvPr/>
        </p:nvSpPr>
        <p:spPr>
          <a:xfrm>
            <a:off x="10268591" y="3781129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68612AA5-82D1-4057-81B3-A5A8E7ACD715}"/>
              </a:ext>
            </a:extLst>
          </p:cNvPr>
          <p:cNvSpPr/>
          <p:nvPr/>
        </p:nvSpPr>
        <p:spPr>
          <a:xfrm>
            <a:off x="9633976" y="3777972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FAD5BBAE-5CD4-472D-A295-2CE04BE30545}"/>
              </a:ext>
            </a:extLst>
          </p:cNvPr>
          <p:cNvCxnSpPr>
            <a:cxnSpLocks/>
          </p:cNvCxnSpPr>
          <p:nvPr/>
        </p:nvCxnSpPr>
        <p:spPr>
          <a:xfrm flipH="1">
            <a:off x="10481010" y="4418679"/>
            <a:ext cx="52340" cy="2580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FF22536B-58F4-473D-9F51-628338FA93E0}"/>
              </a:ext>
            </a:extLst>
          </p:cNvPr>
          <p:cNvCxnSpPr>
            <a:cxnSpLocks/>
          </p:cNvCxnSpPr>
          <p:nvPr/>
        </p:nvCxnSpPr>
        <p:spPr>
          <a:xfrm>
            <a:off x="9992034" y="4415522"/>
            <a:ext cx="75891" cy="2612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kstvak 58">
                <a:extLst>
                  <a:ext uri="{FF2B5EF4-FFF2-40B4-BE49-F238E27FC236}">
                    <a16:creationId xmlns:a16="http://schemas.microsoft.com/office/drawing/2014/main" id="{0E4C2DB1-DBD4-4EE6-8883-C44611FBF87B}"/>
                  </a:ext>
                </a:extLst>
              </p:cNvPr>
              <p:cNvSpPr txBox="1"/>
              <p:nvPr/>
            </p:nvSpPr>
            <p:spPr>
              <a:xfrm>
                <a:off x="10584432" y="3261094"/>
                <a:ext cx="478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59" name="Tekstvak 58">
                <a:extLst>
                  <a:ext uri="{FF2B5EF4-FFF2-40B4-BE49-F238E27FC236}">
                    <a16:creationId xmlns:a16="http://schemas.microsoft.com/office/drawing/2014/main" id="{0E4C2DB1-DBD4-4EE6-8883-C44611FBF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4432" y="3261094"/>
                <a:ext cx="47859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kstvak 60">
                <a:extLst>
                  <a:ext uri="{FF2B5EF4-FFF2-40B4-BE49-F238E27FC236}">
                    <a16:creationId xmlns:a16="http://schemas.microsoft.com/office/drawing/2014/main" id="{909C6AEC-88BC-4588-A50C-7ADAE3B624DB}"/>
                  </a:ext>
                </a:extLst>
              </p:cNvPr>
              <p:cNvSpPr txBox="1"/>
              <p:nvPr/>
            </p:nvSpPr>
            <p:spPr>
              <a:xfrm>
                <a:off x="9975251" y="3246367"/>
                <a:ext cx="476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61" name="Tekstvak 60">
                <a:extLst>
                  <a:ext uri="{FF2B5EF4-FFF2-40B4-BE49-F238E27FC236}">
                    <a16:creationId xmlns:a16="http://schemas.microsoft.com/office/drawing/2014/main" id="{909C6AEC-88BC-4588-A50C-7ADAE3B62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251" y="3246367"/>
                <a:ext cx="47686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kstvak 61">
                <a:extLst>
                  <a:ext uri="{FF2B5EF4-FFF2-40B4-BE49-F238E27FC236}">
                    <a16:creationId xmlns:a16="http://schemas.microsoft.com/office/drawing/2014/main" id="{73388DD9-2408-429F-80D1-159B444AF516}"/>
                  </a:ext>
                </a:extLst>
              </p:cNvPr>
              <p:cNvSpPr txBox="1"/>
              <p:nvPr/>
            </p:nvSpPr>
            <p:spPr>
              <a:xfrm>
                <a:off x="10309760" y="3261094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62" name="Tekstvak 61">
                <a:extLst>
                  <a:ext uri="{FF2B5EF4-FFF2-40B4-BE49-F238E27FC236}">
                    <a16:creationId xmlns:a16="http://schemas.microsoft.com/office/drawing/2014/main" id="{73388DD9-2408-429F-80D1-159B444AF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760" y="3261094"/>
                <a:ext cx="4106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kstvak 62">
                <a:extLst>
                  <a:ext uri="{FF2B5EF4-FFF2-40B4-BE49-F238E27FC236}">
                    <a16:creationId xmlns:a16="http://schemas.microsoft.com/office/drawing/2014/main" id="{BDAC82B7-8DA7-4B64-BD62-B226E525AEF8}"/>
                  </a:ext>
                </a:extLst>
              </p:cNvPr>
              <p:cNvSpPr txBox="1"/>
              <p:nvPr/>
            </p:nvSpPr>
            <p:spPr>
              <a:xfrm>
                <a:off x="9441824" y="3246367"/>
                <a:ext cx="717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63" name="Tekstvak 62">
                <a:extLst>
                  <a:ext uri="{FF2B5EF4-FFF2-40B4-BE49-F238E27FC236}">
                    <a16:creationId xmlns:a16="http://schemas.microsoft.com/office/drawing/2014/main" id="{BDAC82B7-8DA7-4B64-BD62-B226E525A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24" y="3246367"/>
                <a:ext cx="71763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ijdelijke aanduiding voor dianummer 65">
            <a:extLst>
              <a:ext uri="{FF2B5EF4-FFF2-40B4-BE49-F238E27FC236}">
                <a16:creationId xmlns:a16="http://schemas.microsoft.com/office/drawing/2014/main" id="{23FEC735-92F5-423E-B991-A989E978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5</a:t>
            </a:r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06E2B01F-A3E4-475F-A05C-6C8E79CE39AB}"/>
                  </a:ext>
                </a:extLst>
              </p:cNvPr>
              <p:cNvSpPr txBox="1"/>
              <p:nvPr/>
            </p:nvSpPr>
            <p:spPr>
              <a:xfrm>
                <a:off x="9437262" y="6180269"/>
                <a:ext cx="1812676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𝑓𝑟𝑖𝑐𝑡𝑖𝑜𝑛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06E2B01F-A3E4-475F-A05C-6C8E79CE3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262" y="6180269"/>
                <a:ext cx="1812676" cy="391582"/>
              </a:xfrm>
              <a:prstGeom prst="rect">
                <a:avLst/>
              </a:prstGeom>
              <a:blipFill>
                <a:blip r:embed="rId10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595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/>
      <p:bldP spid="62" grpId="0"/>
      <p:bldP spid="63" grpId="0"/>
      <p:bldP spid="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dirty="0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Model: Dynamics </a:t>
            </a:r>
            <a:endParaRPr lang="nl-NL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53" name="Groep 52">
            <a:extLst>
              <a:ext uri="{FF2B5EF4-FFF2-40B4-BE49-F238E27FC236}">
                <a16:creationId xmlns:a16="http://schemas.microsoft.com/office/drawing/2014/main" id="{30DF30BC-6EDD-4AE5-8438-BCE73DFF382A}"/>
              </a:ext>
            </a:extLst>
          </p:cNvPr>
          <p:cNvGrpSpPr/>
          <p:nvPr/>
        </p:nvGrpSpPr>
        <p:grpSpPr>
          <a:xfrm rot="16200000">
            <a:off x="87387" y="2835198"/>
            <a:ext cx="3765401" cy="2895603"/>
            <a:chOff x="3290889" y="2244725"/>
            <a:chExt cx="7075486" cy="3632200"/>
          </a:xfrm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1430E8A2-D2ED-4099-A34C-4CAA6DADE6F0}"/>
                </a:ext>
              </a:extLst>
            </p:cNvPr>
            <p:cNvSpPr/>
            <p:nvPr/>
          </p:nvSpPr>
          <p:spPr>
            <a:xfrm>
              <a:off x="4600575" y="2244725"/>
              <a:ext cx="5765800" cy="36322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75B153AC-1B94-4DA4-868E-BB164F86650D}"/>
                </a:ext>
              </a:extLst>
            </p:cNvPr>
            <p:cNvSpPr/>
            <p:nvPr/>
          </p:nvSpPr>
          <p:spPr>
            <a:xfrm>
              <a:off x="3746151" y="3635160"/>
              <a:ext cx="1286224" cy="5969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E4838764-2AA4-4728-A9DE-930C04EDCE8A}"/>
                </a:ext>
              </a:extLst>
            </p:cNvPr>
            <p:cNvSpPr/>
            <p:nvPr/>
          </p:nvSpPr>
          <p:spPr>
            <a:xfrm>
              <a:off x="4741856" y="3595367"/>
              <a:ext cx="389371" cy="695647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D59965C-375C-4DDA-976D-5FE69933ED9C}"/>
                </a:ext>
              </a:extLst>
            </p:cNvPr>
            <p:cNvSpPr/>
            <p:nvPr/>
          </p:nvSpPr>
          <p:spPr>
            <a:xfrm rot="16200000">
              <a:off x="3750065" y="3238974"/>
              <a:ext cx="469021" cy="1387374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94D30330-239F-4DE3-B2FC-B5ACC3B52F73}"/>
              </a:ext>
            </a:extLst>
          </p:cNvPr>
          <p:cNvSpPr/>
          <p:nvPr/>
        </p:nvSpPr>
        <p:spPr>
          <a:xfrm>
            <a:off x="1650188" y="2443163"/>
            <a:ext cx="434198" cy="3519487"/>
          </a:xfrm>
          <a:prstGeom prst="rect">
            <a:avLst/>
          </a:prstGeom>
          <a:solidFill>
            <a:schemeClr val="tx2">
              <a:alpha val="87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A05C86DB-6EBF-4686-986A-348A74EFF114}"/>
              </a:ext>
            </a:extLst>
          </p:cNvPr>
          <p:cNvSpPr/>
          <p:nvPr/>
        </p:nvSpPr>
        <p:spPr>
          <a:xfrm>
            <a:off x="2891614" y="3429000"/>
            <a:ext cx="320675" cy="310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2DAD2E2-DF3D-4608-A7B7-EEC55456B52F}"/>
              </a:ext>
            </a:extLst>
          </p:cNvPr>
          <p:cNvSpPr txBox="1"/>
          <p:nvPr/>
        </p:nvSpPr>
        <p:spPr>
          <a:xfrm>
            <a:off x="828105" y="1744147"/>
            <a:ext cx="209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Attractive Exit Force</a:t>
            </a:r>
            <a:endParaRPr lang="en-NL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281DDA-3E83-4218-BC7C-46617996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29752" y="5660610"/>
            <a:ext cx="282979" cy="16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Rechte verbindingslijn met pijl 59">
            <a:extLst>
              <a:ext uri="{FF2B5EF4-FFF2-40B4-BE49-F238E27FC236}">
                <a16:creationId xmlns:a16="http://schemas.microsoft.com/office/drawing/2014/main" id="{C00522C5-76B6-443B-A4B5-F74A94D53C22}"/>
              </a:ext>
            </a:extLst>
          </p:cNvPr>
          <p:cNvCxnSpPr>
            <a:cxnSpLocks/>
          </p:cNvCxnSpPr>
          <p:nvPr/>
        </p:nvCxnSpPr>
        <p:spPr>
          <a:xfrm flipH="1">
            <a:off x="2751643" y="3694092"/>
            <a:ext cx="193155" cy="3028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A416D0E8-1169-4A2B-8919-28C2825B0586}"/>
              </a:ext>
            </a:extLst>
          </p:cNvPr>
          <p:cNvCxnSpPr>
            <a:stCxn id="29" idx="3"/>
            <a:endCxn id="64" idx="6"/>
          </p:cNvCxnSpPr>
          <p:nvPr/>
        </p:nvCxnSpPr>
        <p:spPr>
          <a:xfrm flipH="1">
            <a:off x="1923409" y="3694092"/>
            <a:ext cx="1015167" cy="158521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Linkeraccolade 66">
            <a:extLst>
              <a:ext uri="{FF2B5EF4-FFF2-40B4-BE49-F238E27FC236}">
                <a16:creationId xmlns:a16="http://schemas.microsoft.com/office/drawing/2014/main" id="{3FB28345-B141-4B91-B1F7-CD12CC676C89}"/>
              </a:ext>
            </a:extLst>
          </p:cNvPr>
          <p:cNvSpPr/>
          <p:nvPr/>
        </p:nvSpPr>
        <p:spPr>
          <a:xfrm rot="2038860">
            <a:off x="2704179" y="3575655"/>
            <a:ext cx="87660" cy="33625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961ACFC0-2E88-41E8-86E8-9B86FFCCD878}"/>
                  </a:ext>
                </a:extLst>
              </p:cNvPr>
              <p:cNvSpPr txBox="1"/>
              <p:nvPr/>
            </p:nvSpPr>
            <p:spPr>
              <a:xfrm>
                <a:off x="2311781" y="3395203"/>
                <a:ext cx="476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961ACFC0-2E88-41E8-86E8-9B86FFCCD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781" y="3395203"/>
                <a:ext cx="4768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hthoek 112">
            <a:extLst>
              <a:ext uri="{FF2B5EF4-FFF2-40B4-BE49-F238E27FC236}">
                <a16:creationId xmlns:a16="http://schemas.microsoft.com/office/drawing/2014/main" id="{709A7BBC-5B5A-470F-8432-2DE1A3F0AC89}"/>
              </a:ext>
            </a:extLst>
          </p:cNvPr>
          <p:cNvSpPr/>
          <p:nvPr/>
        </p:nvSpPr>
        <p:spPr>
          <a:xfrm>
            <a:off x="962025" y="5957264"/>
            <a:ext cx="1733550" cy="557836"/>
          </a:xfrm>
          <a:prstGeom prst="rect">
            <a:avLst/>
          </a:prstGeom>
          <a:solidFill>
            <a:schemeClr val="accent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3661E28E-69C9-40D7-902D-AA3100F903EE}"/>
              </a:ext>
            </a:extLst>
          </p:cNvPr>
          <p:cNvSpPr/>
          <p:nvPr/>
        </p:nvSpPr>
        <p:spPr>
          <a:xfrm>
            <a:off x="1780880" y="5252359"/>
            <a:ext cx="166983" cy="1840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47" name="Tekstvak 146">
            <a:extLst>
              <a:ext uri="{FF2B5EF4-FFF2-40B4-BE49-F238E27FC236}">
                <a16:creationId xmlns:a16="http://schemas.microsoft.com/office/drawing/2014/main" id="{CE492FE9-A93C-41E0-A06D-39AE06A07AF6}"/>
              </a:ext>
            </a:extLst>
          </p:cNvPr>
          <p:cNvSpPr txBox="1"/>
          <p:nvPr/>
        </p:nvSpPr>
        <p:spPr>
          <a:xfrm>
            <a:off x="5280719" y="1740701"/>
            <a:ext cx="166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Repulsive Force</a:t>
            </a:r>
            <a:endParaRPr lang="en-NL" b="1" dirty="0"/>
          </a:p>
        </p:txBody>
      </p:sp>
      <p:sp>
        <p:nvSpPr>
          <p:cNvPr id="148" name="Tekstvak 147">
            <a:extLst>
              <a:ext uri="{FF2B5EF4-FFF2-40B4-BE49-F238E27FC236}">
                <a16:creationId xmlns:a16="http://schemas.microsoft.com/office/drawing/2014/main" id="{AB3C4730-21E6-4915-8720-39B209DE1613}"/>
              </a:ext>
            </a:extLst>
          </p:cNvPr>
          <p:cNvSpPr txBox="1"/>
          <p:nvPr/>
        </p:nvSpPr>
        <p:spPr>
          <a:xfrm>
            <a:off x="9586018" y="1740701"/>
            <a:ext cx="147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Friction Force</a:t>
            </a:r>
            <a:endParaRPr lang="en-NL" b="1" dirty="0"/>
          </a:p>
        </p:txBody>
      </p:sp>
      <p:sp>
        <p:nvSpPr>
          <p:cNvPr id="149" name="Ovaal 148">
            <a:extLst>
              <a:ext uri="{FF2B5EF4-FFF2-40B4-BE49-F238E27FC236}">
                <a16:creationId xmlns:a16="http://schemas.microsoft.com/office/drawing/2014/main" id="{7575056D-FD4F-4D5C-99BC-44125501067B}"/>
              </a:ext>
            </a:extLst>
          </p:cNvPr>
          <p:cNvSpPr/>
          <p:nvPr/>
        </p:nvSpPr>
        <p:spPr>
          <a:xfrm>
            <a:off x="5235619" y="312698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0" name="Ovaal 149">
            <a:extLst>
              <a:ext uri="{FF2B5EF4-FFF2-40B4-BE49-F238E27FC236}">
                <a16:creationId xmlns:a16="http://schemas.microsoft.com/office/drawing/2014/main" id="{99005FFE-BB71-4C26-A774-8549D4DD1096}"/>
              </a:ext>
            </a:extLst>
          </p:cNvPr>
          <p:cNvSpPr/>
          <p:nvPr/>
        </p:nvSpPr>
        <p:spPr>
          <a:xfrm>
            <a:off x="6240833" y="312698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hteraccolade 8">
            <a:extLst>
              <a:ext uri="{FF2B5EF4-FFF2-40B4-BE49-F238E27FC236}">
                <a16:creationId xmlns:a16="http://schemas.microsoft.com/office/drawing/2014/main" id="{89B63C0D-9161-4653-AD9A-66562B55B5B0}"/>
              </a:ext>
            </a:extLst>
          </p:cNvPr>
          <p:cNvSpPr/>
          <p:nvPr/>
        </p:nvSpPr>
        <p:spPr>
          <a:xfrm rot="16200000">
            <a:off x="5972607" y="2030273"/>
            <a:ext cx="209549" cy="1798824"/>
          </a:xfrm>
          <a:prstGeom prst="rightBrace">
            <a:avLst>
              <a:gd name="adj1" fmla="val 8333"/>
              <a:gd name="adj2" fmla="val 4920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A104FEB3-E4A1-4832-8514-CE4D4E1B1B77}"/>
              </a:ext>
            </a:extLst>
          </p:cNvPr>
          <p:cNvSpPr txBox="1"/>
          <p:nvPr/>
        </p:nvSpPr>
        <p:spPr>
          <a:xfrm>
            <a:off x="5367309" y="2517133"/>
            <a:ext cx="1475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Interaction Range</a:t>
            </a:r>
            <a:endParaRPr lang="en-NL" sz="1400" dirty="0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47F9862-F53A-4393-A506-0CAEEE299644}"/>
              </a:ext>
            </a:extLst>
          </p:cNvPr>
          <p:cNvSpPr/>
          <p:nvPr/>
        </p:nvSpPr>
        <p:spPr>
          <a:xfrm>
            <a:off x="6059577" y="4920148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92D6890-0506-4655-92CE-18297DDB4476}"/>
              </a:ext>
            </a:extLst>
          </p:cNvPr>
          <p:cNvSpPr/>
          <p:nvPr/>
        </p:nvSpPr>
        <p:spPr>
          <a:xfrm>
            <a:off x="7187479" y="4321894"/>
            <a:ext cx="365767" cy="18340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WALL</a:t>
            </a:r>
            <a:endParaRPr lang="en-NL" dirty="0">
              <a:solidFill>
                <a:srgbClr val="FFFFFF"/>
              </a:solidFill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92D10A31-5749-44B1-87DB-40C3C3E6E982}"/>
              </a:ext>
            </a:extLst>
          </p:cNvPr>
          <p:cNvCxnSpPr>
            <a:cxnSpLocks/>
          </p:cNvCxnSpPr>
          <p:nvPr/>
        </p:nvCxnSpPr>
        <p:spPr>
          <a:xfrm flipH="1">
            <a:off x="4709160" y="3445760"/>
            <a:ext cx="5264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732C51C7-364B-464E-90C9-C0BC508B847F}"/>
              </a:ext>
            </a:extLst>
          </p:cNvPr>
          <p:cNvCxnSpPr>
            <a:cxnSpLocks/>
          </p:cNvCxnSpPr>
          <p:nvPr/>
        </p:nvCxnSpPr>
        <p:spPr>
          <a:xfrm flipH="1">
            <a:off x="5235619" y="5252359"/>
            <a:ext cx="8239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032B928E-4B66-489B-B768-F8971481658F}"/>
              </a:ext>
            </a:extLst>
          </p:cNvPr>
          <p:cNvCxnSpPr>
            <a:cxnSpLocks/>
          </p:cNvCxnSpPr>
          <p:nvPr/>
        </p:nvCxnSpPr>
        <p:spPr>
          <a:xfrm>
            <a:off x="6878901" y="3446189"/>
            <a:ext cx="5264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C5921427-C92A-4BCF-B225-9F7FEB6D1F92}"/>
              </a:ext>
            </a:extLst>
          </p:cNvPr>
          <p:cNvCxnSpPr>
            <a:cxnSpLocks/>
            <a:stCxn id="10" idx="1"/>
            <a:endCxn id="41" idx="6"/>
          </p:cNvCxnSpPr>
          <p:nvPr/>
        </p:nvCxnSpPr>
        <p:spPr>
          <a:xfrm flipH="1" flipV="1">
            <a:off x="6705945" y="5238923"/>
            <a:ext cx="481534" cy="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505D6E76-7DAC-4839-966D-3DA8A1C46F6D}"/>
              </a:ext>
            </a:extLst>
          </p:cNvPr>
          <p:cNvCxnSpPr>
            <a:cxnSpLocks/>
          </p:cNvCxnSpPr>
          <p:nvPr/>
        </p:nvCxnSpPr>
        <p:spPr>
          <a:xfrm flipH="1">
            <a:off x="5499101" y="3445760"/>
            <a:ext cx="1064916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kstvak 44">
            <a:extLst>
              <a:ext uri="{FF2B5EF4-FFF2-40B4-BE49-F238E27FC236}">
                <a16:creationId xmlns:a16="http://schemas.microsoft.com/office/drawing/2014/main" id="{362004D4-6D93-4AD8-B574-F38A5F5899BD}"/>
              </a:ext>
            </a:extLst>
          </p:cNvPr>
          <p:cNvSpPr txBox="1"/>
          <p:nvPr/>
        </p:nvSpPr>
        <p:spPr>
          <a:xfrm>
            <a:off x="5907726" y="3470195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</a:t>
            </a:r>
            <a:endParaRPr lang="en-NL" sz="1400" dirty="0"/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38BD57DF-A5BE-4DF0-8263-36AFF5083D54}"/>
              </a:ext>
            </a:extLst>
          </p:cNvPr>
          <p:cNvSpPr txBox="1"/>
          <p:nvPr/>
        </p:nvSpPr>
        <p:spPr>
          <a:xfrm>
            <a:off x="6783928" y="5267870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</a:t>
            </a:r>
            <a:endParaRPr lang="en-NL" sz="1400" dirty="0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2BD926CB-2366-4384-8EFF-5E96F2794568}"/>
              </a:ext>
            </a:extLst>
          </p:cNvPr>
          <p:cNvSpPr/>
          <p:nvPr/>
        </p:nvSpPr>
        <p:spPr>
          <a:xfrm>
            <a:off x="10181448" y="5557931"/>
            <a:ext cx="166983" cy="1840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0684B291-09DE-4B42-A181-E661F7779749}"/>
              </a:ext>
            </a:extLst>
          </p:cNvPr>
          <p:cNvSpPr/>
          <p:nvPr/>
        </p:nvSpPr>
        <p:spPr>
          <a:xfrm>
            <a:off x="10268591" y="4548767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68612AA5-82D1-4057-81B3-A5A8E7ACD715}"/>
              </a:ext>
            </a:extLst>
          </p:cNvPr>
          <p:cNvSpPr/>
          <p:nvPr/>
        </p:nvSpPr>
        <p:spPr>
          <a:xfrm>
            <a:off x="9633976" y="4545610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FAD5BBAE-5CD4-472D-A295-2CE04BE30545}"/>
              </a:ext>
            </a:extLst>
          </p:cNvPr>
          <p:cNvCxnSpPr>
            <a:cxnSpLocks/>
          </p:cNvCxnSpPr>
          <p:nvPr/>
        </p:nvCxnSpPr>
        <p:spPr>
          <a:xfrm flipH="1">
            <a:off x="10411120" y="5171969"/>
            <a:ext cx="140905" cy="2644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FF22536B-58F4-473D-9F51-628338FA93E0}"/>
              </a:ext>
            </a:extLst>
          </p:cNvPr>
          <p:cNvCxnSpPr>
            <a:cxnSpLocks/>
          </p:cNvCxnSpPr>
          <p:nvPr/>
        </p:nvCxnSpPr>
        <p:spPr>
          <a:xfrm>
            <a:off x="10003361" y="5171969"/>
            <a:ext cx="132851" cy="2644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254F8384-8471-4053-AB08-6C3EC954D6CA}"/>
                  </a:ext>
                </a:extLst>
              </p:cNvPr>
              <p:cNvSpPr txBox="1"/>
              <p:nvPr/>
            </p:nvSpPr>
            <p:spPr>
              <a:xfrm>
                <a:off x="9374006" y="6165701"/>
                <a:ext cx="1812676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𝑓𝑟𝑖𝑐𝑡𝑖𝑜𝑛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254F8384-8471-4053-AB08-6C3EC954D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006" y="6165701"/>
                <a:ext cx="1812676" cy="391582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kstvak 61">
                <a:extLst>
                  <a:ext uri="{FF2B5EF4-FFF2-40B4-BE49-F238E27FC236}">
                    <a16:creationId xmlns:a16="http://schemas.microsoft.com/office/drawing/2014/main" id="{439E7958-E204-4994-AE77-001406B2B910}"/>
                  </a:ext>
                </a:extLst>
              </p:cNvPr>
              <p:cNvSpPr txBox="1"/>
              <p:nvPr/>
            </p:nvSpPr>
            <p:spPr>
              <a:xfrm>
                <a:off x="5552802" y="6155953"/>
                <a:ext cx="1179233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62" name="Tekstvak 61">
                <a:extLst>
                  <a:ext uri="{FF2B5EF4-FFF2-40B4-BE49-F238E27FC236}">
                    <a16:creationId xmlns:a16="http://schemas.microsoft.com/office/drawing/2014/main" id="{439E7958-E204-4994-AE77-001406B2B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802" y="6155953"/>
                <a:ext cx="1179233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kstvak 62">
                <a:extLst>
                  <a:ext uri="{FF2B5EF4-FFF2-40B4-BE49-F238E27FC236}">
                    <a16:creationId xmlns:a16="http://schemas.microsoft.com/office/drawing/2014/main" id="{3F2D6F4F-D7FC-4523-BC99-78FE130D46B8}"/>
                  </a:ext>
                </a:extLst>
              </p:cNvPr>
              <p:cNvSpPr txBox="1"/>
              <p:nvPr/>
            </p:nvSpPr>
            <p:spPr>
              <a:xfrm>
                <a:off x="1378650" y="6345573"/>
                <a:ext cx="993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63" name="Tekstvak 62">
                <a:extLst>
                  <a:ext uri="{FF2B5EF4-FFF2-40B4-BE49-F238E27FC236}">
                    <a16:creationId xmlns:a16="http://schemas.microsoft.com/office/drawing/2014/main" id="{3F2D6F4F-D7FC-4523-BC99-78FE130D4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50" y="6345573"/>
                <a:ext cx="993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kstvak 71">
                <a:extLst>
                  <a:ext uri="{FF2B5EF4-FFF2-40B4-BE49-F238E27FC236}">
                    <a16:creationId xmlns:a16="http://schemas.microsoft.com/office/drawing/2014/main" id="{A5A63DCA-D6EC-4D5E-AA75-5E47B9F46E94}"/>
                  </a:ext>
                </a:extLst>
              </p:cNvPr>
              <p:cNvSpPr txBox="1"/>
              <p:nvPr/>
            </p:nvSpPr>
            <p:spPr>
              <a:xfrm>
                <a:off x="10584432" y="3261094"/>
                <a:ext cx="478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72" name="Tekstvak 71">
                <a:extLst>
                  <a:ext uri="{FF2B5EF4-FFF2-40B4-BE49-F238E27FC236}">
                    <a16:creationId xmlns:a16="http://schemas.microsoft.com/office/drawing/2014/main" id="{A5A63DCA-D6EC-4D5E-AA75-5E47B9F46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4432" y="3261094"/>
                <a:ext cx="47859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kstvak 72">
                <a:extLst>
                  <a:ext uri="{FF2B5EF4-FFF2-40B4-BE49-F238E27FC236}">
                    <a16:creationId xmlns:a16="http://schemas.microsoft.com/office/drawing/2014/main" id="{BA0C6A4E-D16D-4572-B2B2-053C6E55ABD9}"/>
                  </a:ext>
                </a:extLst>
              </p:cNvPr>
              <p:cNvSpPr txBox="1"/>
              <p:nvPr/>
            </p:nvSpPr>
            <p:spPr>
              <a:xfrm>
                <a:off x="9975251" y="3246367"/>
                <a:ext cx="476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73" name="Tekstvak 72">
                <a:extLst>
                  <a:ext uri="{FF2B5EF4-FFF2-40B4-BE49-F238E27FC236}">
                    <a16:creationId xmlns:a16="http://schemas.microsoft.com/office/drawing/2014/main" id="{BA0C6A4E-D16D-4572-B2B2-053C6E55A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251" y="3246367"/>
                <a:ext cx="47686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kstvak 73">
                <a:extLst>
                  <a:ext uri="{FF2B5EF4-FFF2-40B4-BE49-F238E27FC236}">
                    <a16:creationId xmlns:a16="http://schemas.microsoft.com/office/drawing/2014/main" id="{7D201CFF-6DA2-40C5-BD09-72D966971102}"/>
                  </a:ext>
                </a:extLst>
              </p:cNvPr>
              <p:cNvSpPr txBox="1"/>
              <p:nvPr/>
            </p:nvSpPr>
            <p:spPr>
              <a:xfrm>
                <a:off x="10309760" y="3261094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74" name="Tekstvak 73">
                <a:extLst>
                  <a:ext uri="{FF2B5EF4-FFF2-40B4-BE49-F238E27FC236}">
                    <a16:creationId xmlns:a16="http://schemas.microsoft.com/office/drawing/2014/main" id="{7D201CFF-6DA2-40C5-BD09-72D966971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760" y="3261094"/>
                <a:ext cx="4106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kstvak 74">
                <a:extLst>
                  <a:ext uri="{FF2B5EF4-FFF2-40B4-BE49-F238E27FC236}">
                    <a16:creationId xmlns:a16="http://schemas.microsoft.com/office/drawing/2014/main" id="{F6F30DA0-F9A3-4912-B1C5-C87593609687}"/>
                  </a:ext>
                </a:extLst>
              </p:cNvPr>
              <p:cNvSpPr txBox="1"/>
              <p:nvPr/>
            </p:nvSpPr>
            <p:spPr>
              <a:xfrm>
                <a:off x="9441824" y="3246367"/>
                <a:ext cx="717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75" name="Tekstvak 74">
                <a:extLst>
                  <a:ext uri="{FF2B5EF4-FFF2-40B4-BE49-F238E27FC236}">
                    <a16:creationId xmlns:a16="http://schemas.microsoft.com/office/drawing/2014/main" id="{F6F30DA0-F9A3-4912-B1C5-C87593609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24" y="3246367"/>
                <a:ext cx="71763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4178E54F-6BD7-469E-9E8E-957E2265FB50}"/>
              </a:ext>
            </a:extLst>
          </p:cNvPr>
          <p:cNvCxnSpPr/>
          <p:nvPr/>
        </p:nvCxnSpPr>
        <p:spPr>
          <a:xfrm>
            <a:off x="3962400" y="1762125"/>
            <a:ext cx="0" cy="4667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E0848009-878B-40FF-82F4-BD8B6D340781}"/>
              </a:ext>
            </a:extLst>
          </p:cNvPr>
          <p:cNvCxnSpPr/>
          <p:nvPr/>
        </p:nvCxnSpPr>
        <p:spPr>
          <a:xfrm>
            <a:off x="8267700" y="1762125"/>
            <a:ext cx="0" cy="4667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jdelijke aanduiding voor dianummer 65">
            <a:extLst>
              <a:ext uri="{FF2B5EF4-FFF2-40B4-BE49-F238E27FC236}">
                <a16:creationId xmlns:a16="http://schemas.microsoft.com/office/drawing/2014/main" id="{26A57468-6CF4-4BCD-9A3E-D8F38C73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5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55555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5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dirty="0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Parameters </a:t>
            </a:r>
            <a:r>
              <a:rPr lang="nl-NL" sz="5400" b="1" dirty="0" err="1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r>
              <a:rPr lang="nl-NL" sz="5400" b="1" dirty="0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5400" b="1" dirty="0" err="1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descriptions</a:t>
            </a:r>
            <a:endParaRPr lang="nl-NL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aphicFrame>
        <p:nvGraphicFramePr>
          <p:cNvPr id="49" name="Tabel 48">
            <a:extLst>
              <a:ext uri="{FF2B5EF4-FFF2-40B4-BE49-F238E27FC236}">
                <a16:creationId xmlns:a16="http://schemas.microsoft.com/office/drawing/2014/main" id="{8800288A-1C9F-408D-9CDE-FDBD285D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290603"/>
              </p:ext>
            </p:extLst>
          </p:nvPr>
        </p:nvGraphicFramePr>
        <p:xfrm>
          <a:off x="0" y="1269703"/>
          <a:ext cx="12192000" cy="5017390"/>
        </p:xfrm>
        <a:graphic>
          <a:graphicData uri="http://schemas.openxmlformats.org/drawingml/2006/table">
            <a:tbl>
              <a:tblPr firstRow="1" bandRow="1"/>
              <a:tblGrid>
                <a:gridCol w="4433080">
                  <a:extLst>
                    <a:ext uri="{9D8B030D-6E8A-4147-A177-3AD203B41FA5}">
                      <a16:colId xmlns:a16="http://schemas.microsoft.com/office/drawing/2014/main" val="3555201486"/>
                    </a:ext>
                  </a:extLst>
                </a:gridCol>
                <a:gridCol w="3879460">
                  <a:extLst>
                    <a:ext uri="{9D8B030D-6E8A-4147-A177-3AD203B41FA5}">
                      <a16:colId xmlns:a16="http://schemas.microsoft.com/office/drawing/2014/main" val="2106223829"/>
                    </a:ext>
                  </a:extLst>
                </a:gridCol>
                <a:gridCol w="3879460">
                  <a:extLst>
                    <a:ext uri="{9D8B030D-6E8A-4147-A177-3AD203B41FA5}">
                      <a16:colId xmlns:a16="http://schemas.microsoft.com/office/drawing/2014/main" val="2605391982"/>
                    </a:ext>
                  </a:extLst>
                </a:gridCol>
              </a:tblGrid>
              <a:tr h="378489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Radius of 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6793"/>
                  </a:ext>
                </a:extLst>
              </a:tr>
              <a:tr h="378489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Total density of the 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91093"/>
                  </a:ext>
                </a:extLst>
              </a:tr>
              <a:tr h="662356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CLOSE_DISTANCE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Distance between agents where repulsive forces arise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5R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922228"/>
                  </a:ext>
                </a:extLst>
              </a:tr>
              <a:tr h="662356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TOUCH_DISTANCE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Distance between agents where friction forces arise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2R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77696"/>
                  </a:ext>
                </a:extLst>
              </a:tr>
              <a:tr h="421944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COMPLETE_STOP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Minimum distance to other 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276721"/>
                  </a:ext>
                </a:extLst>
              </a:tr>
              <a:tr h="628439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GATE_ATTR_FORCE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Attraction force to exit for 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370799"/>
                  </a:ext>
                </a:extLst>
              </a:tr>
              <a:tr h="628439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HUMAN_REPULS_FORCE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Repulsion force between 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642675"/>
                  </a:ext>
                </a:extLst>
              </a:tr>
              <a:tr h="628439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WALL_REPULS_FORCE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Repulsion force by walls on 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219849"/>
                  </a:ext>
                </a:extLst>
              </a:tr>
              <a:tr h="628439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MAX_FRICTION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Maximal friction between 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577208"/>
                  </a:ext>
                </a:extLst>
              </a:tr>
            </a:tbl>
          </a:graphicData>
        </a:graphic>
      </p:graphicFrame>
      <p:sp>
        <p:nvSpPr>
          <p:cNvPr id="2" name="Rechthoek 1">
            <a:extLst>
              <a:ext uri="{FF2B5EF4-FFF2-40B4-BE49-F238E27FC236}">
                <a16:creationId xmlns:a16="http://schemas.microsoft.com/office/drawing/2014/main" id="{F5A1A195-FAE1-44FD-B2B8-6C9628086E50}"/>
              </a:ext>
            </a:extLst>
          </p:cNvPr>
          <p:cNvSpPr/>
          <p:nvPr/>
        </p:nvSpPr>
        <p:spPr>
          <a:xfrm>
            <a:off x="0" y="1628775"/>
            <a:ext cx="12192000" cy="1066800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Tijdelijke aanduiding voor dianummer 65">
            <a:extLst>
              <a:ext uri="{FF2B5EF4-FFF2-40B4-BE49-F238E27FC236}">
                <a16:creationId xmlns:a16="http://schemas.microsoft.com/office/drawing/2014/main" id="{8711A493-A464-4865-B457-C2CF1304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6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620420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dirty="0" err="1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</a:t>
            </a:r>
            <a:r>
              <a:rPr lang="nl-NL" sz="5400" b="1" dirty="0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run</a:t>
            </a:r>
            <a:endParaRPr lang="nl-NL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WhatsApp Video 2021-06-24 at 16.18.01">
            <a:hlinkClick r:id="" action="ppaction://media"/>
            <a:extLst>
              <a:ext uri="{FF2B5EF4-FFF2-40B4-BE49-F238E27FC236}">
                <a16:creationId xmlns:a16="http://schemas.microsoft.com/office/drawing/2014/main" id="{85F94FED-313B-4639-800D-EA47D0C04A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355841"/>
            <a:ext cx="5216072" cy="521607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CE45E57-298B-4370-A1B3-0210A6DE0F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74434" t="5947" r="11555" b="6914"/>
          <a:stretch/>
        </p:blipFill>
        <p:spPr>
          <a:xfrm>
            <a:off x="10655300" y="1562100"/>
            <a:ext cx="1079500" cy="4882812"/>
          </a:xfrm>
          <a:prstGeom prst="rect">
            <a:avLst/>
          </a:prstGeom>
        </p:spPr>
      </p:pic>
      <p:pic>
        <p:nvPicPr>
          <p:cNvPr id="8" name="ezgif.com-gif-maker (2)">
            <a:hlinkClick r:id="" action="ppaction://media"/>
            <a:extLst>
              <a:ext uri="{FF2B5EF4-FFF2-40B4-BE49-F238E27FC236}">
                <a16:creationId xmlns:a16="http://schemas.microsoft.com/office/drawing/2014/main" id="{ED8507EF-4CE5-4A3B-B541-6EB302C7E18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08600" y="1295103"/>
            <a:ext cx="5486400" cy="5486400"/>
          </a:xfrm>
          <a:prstGeom prst="rect">
            <a:avLst/>
          </a:prstGeom>
        </p:spPr>
      </p:pic>
      <p:sp>
        <p:nvSpPr>
          <p:cNvPr id="66" name="Tijdelijke aanduiding voor dianummer 65">
            <a:extLst>
              <a:ext uri="{FF2B5EF4-FFF2-40B4-BE49-F238E27FC236}">
                <a16:creationId xmlns:a16="http://schemas.microsoft.com/office/drawing/2014/main" id="{5B9774D2-C527-45F5-AB98-C99498D65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7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161600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2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B5FD2E-F23D-4854-AEF9-227B1AE2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050" y="2085984"/>
            <a:ext cx="6496050" cy="425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CA0C86C-917D-4125-B4A9-5A5155698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052" y="2085985"/>
            <a:ext cx="6496048" cy="425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00EDF9-B3DD-4E60-9FE0-950144D6D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051" y="2085983"/>
            <a:ext cx="6496051" cy="425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CE03ACD-F79D-4D8A-8A85-EC470C9E8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050" y="2085984"/>
            <a:ext cx="6496050" cy="425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3213D27-7B18-4E28-9855-14578AD95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050" y="2085984"/>
            <a:ext cx="6496050" cy="425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dirty="0" err="1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r>
              <a:rPr lang="nl-NL" sz="5400" b="1" dirty="0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nl-NL" sz="5400" b="1" dirty="0" err="1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Density</a:t>
            </a:r>
            <a:r>
              <a:rPr lang="nl-NL" sz="5400" b="1" dirty="0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nl-NL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82BEFE77-808D-49FD-A4DE-67DC4687930D}"/>
                  </a:ext>
                </a:extLst>
              </p:cNvPr>
              <p:cNvSpPr txBox="1"/>
              <p:nvPr/>
            </p:nvSpPr>
            <p:spPr>
              <a:xfrm>
                <a:off x="1828261" y="1666884"/>
                <a:ext cx="31522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d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NL" sz="2800" dirty="0"/>
              </a:p>
            </p:txBody>
          </p:sp>
        </mc:Choice>
        <mc:Fallback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82BEFE77-808D-49FD-A4DE-67DC46879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261" y="1666884"/>
                <a:ext cx="315221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kstvak 11">
                <a:extLst>
                  <a:ext uri="{FF2B5EF4-FFF2-40B4-BE49-F238E27FC236}">
                    <a16:creationId xmlns:a16="http://schemas.microsoft.com/office/drawing/2014/main" id="{9148DCC7-4722-4ABE-882D-28AE50A35ACC}"/>
                  </a:ext>
                </a:extLst>
              </p:cNvPr>
              <p:cNvSpPr txBox="1"/>
              <p:nvPr/>
            </p:nvSpPr>
            <p:spPr>
              <a:xfrm>
                <a:off x="1808357" y="2137383"/>
                <a:ext cx="2672719" cy="432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NL" sz="2800" dirty="0"/>
              </a:p>
            </p:txBody>
          </p:sp>
        </mc:Choice>
        <mc:Fallback>
          <p:sp>
            <p:nvSpPr>
              <p:cNvPr id="12" name="Tekstvak 11">
                <a:extLst>
                  <a:ext uri="{FF2B5EF4-FFF2-40B4-BE49-F238E27FC236}">
                    <a16:creationId xmlns:a16="http://schemas.microsoft.com/office/drawing/2014/main" id="{9148DCC7-4722-4ABE-882D-28AE50A35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357" y="2137383"/>
                <a:ext cx="2672719" cy="4322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vak 16">
                <a:extLst>
                  <a:ext uri="{FF2B5EF4-FFF2-40B4-BE49-F238E27FC236}">
                    <a16:creationId xmlns:a16="http://schemas.microsoft.com/office/drawing/2014/main" id="{D205B15F-FA14-431F-B97C-C56244D74985}"/>
                  </a:ext>
                </a:extLst>
              </p:cNvPr>
              <p:cNvSpPr txBox="1"/>
              <p:nvPr/>
            </p:nvSpPr>
            <p:spPr>
              <a:xfrm>
                <a:off x="238123" y="1666883"/>
                <a:ext cx="15350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&lt;0.07:</m:t>
                      </m:r>
                    </m:oMath>
                  </m:oMathPara>
                </a14:m>
                <a:endParaRPr lang="en-NL" sz="2800" dirty="0"/>
              </a:p>
            </p:txBody>
          </p:sp>
        </mc:Choice>
        <mc:Fallback>
          <p:sp>
            <p:nvSpPr>
              <p:cNvPr id="17" name="Tekstvak 16">
                <a:extLst>
                  <a:ext uri="{FF2B5EF4-FFF2-40B4-BE49-F238E27FC236}">
                    <a16:creationId xmlns:a16="http://schemas.microsoft.com/office/drawing/2014/main" id="{D205B15F-FA14-431F-B97C-C56244D74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3" y="1666883"/>
                <a:ext cx="153503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kstvak 17">
                <a:extLst>
                  <a:ext uri="{FF2B5EF4-FFF2-40B4-BE49-F238E27FC236}">
                    <a16:creationId xmlns:a16="http://schemas.microsoft.com/office/drawing/2014/main" id="{6670CD69-19FE-4E09-9C42-F0B3EDEBDFAE}"/>
                  </a:ext>
                </a:extLst>
              </p:cNvPr>
              <p:cNvSpPr txBox="1"/>
              <p:nvPr/>
            </p:nvSpPr>
            <p:spPr>
              <a:xfrm>
                <a:off x="244473" y="2138794"/>
                <a:ext cx="15350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0.07:</m:t>
                      </m:r>
                    </m:oMath>
                  </m:oMathPara>
                </a14:m>
                <a:endParaRPr lang="en-NL" sz="2800" dirty="0"/>
              </a:p>
            </p:txBody>
          </p:sp>
        </mc:Choice>
        <mc:Fallback>
          <p:sp>
            <p:nvSpPr>
              <p:cNvPr id="18" name="Tekstvak 17">
                <a:extLst>
                  <a:ext uri="{FF2B5EF4-FFF2-40B4-BE49-F238E27FC236}">
                    <a16:creationId xmlns:a16="http://schemas.microsoft.com/office/drawing/2014/main" id="{6670CD69-19FE-4E09-9C42-F0B3EDEBD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73" y="2138794"/>
                <a:ext cx="153503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ezgif.com-gif-maker (1)">
            <a:hlinkClick r:id="" action="ppaction://media"/>
            <a:extLst>
              <a:ext uri="{FF2B5EF4-FFF2-40B4-BE49-F238E27FC236}">
                <a16:creationId xmlns:a16="http://schemas.microsoft.com/office/drawing/2014/main" id="{192C7217-ECE6-460D-B7D0-41FA5FCDEA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l="8902" t="11387" r="9025" b="11128"/>
          <a:stretch/>
        </p:blipFill>
        <p:spPr>
          <a:xfrm>
            <a:off x="1252414" y="2764258"/>
            <a:ext cx="3784603" cy="35730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Tabel 32">
                <a:extLst>
                  <a:ext uri="{FF2B5EF4-FFF2-40B4-BE49-F238E27FC236}">
                    <a16:creationId xmlns:a16="http://schemas.microsoft.com/office/drawing/2014/main" id="{E20EC2FB-18B8-4172-8A35-71053CBE6C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6493409"/>
                  </p:ext>
                </p:extLst>
              </p:nvPr>
            </p:nvGraphicFramePr>
            <p:xfrm>
              <a:off x="1030363" y="3248016"/>
              <a:ext cx="3355977" cy="286703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118659">
                      <a:extLst>
                        <a:ext uri="{9D8B030D-6E8A-4147-A177-3AD203B41FA5}">
                          <a16:colId xmlns:a16="http://schemas.microsoft.com/office/drawing/2014/main" val="2710113622"/>
                        </a:ext>
                      </a:extLst>
                    </a:gridCol>
                    <a:gridCol w="1118659">
                      <a:extLst>
                        <a:ext uri="{9D8B030D-6E8A-4147-A177-3AD203B41FA5}">
                          <a16:colId xmlns:a16="http://schemas.microsoft.com/office/drawing/2014/main" val="581163708"/>
                        </a:ext>
                      </a:extLst>
                    </a:gridCol>
                    <a:gridCol w="1118659">
                      <a:extLst>
                        <a:ext uri="{9D8B030D-6E8A-4147-A177-3AD203B41FA5}">
                          <a16:colId xmlns:a16="http://schemas.microsoft.com/office/drawing/2014/main" val="3396513949"/>
                        </a:ext>
                      </a:extLst>
                    </a:gridCol>
                  </a:tblGrid>
                  <a:tr h="573407">
                    <a:tc>
                      <a:txBody>
                        <a:bodyPr/>
                        <a:lstStyle/>
                        <a:p>
                          <a:pPr algn="ctr"/>
                          <a:endParaRPr lang="en-NL" sz="2400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accent4"/>
                              </a:solidFill>
                            </a:rPr>
                            <a:t>Value</a:t>
                          </a:r>
                          <a:endParaRPr lang="en-NL" sz="2400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accent4"/>
                              </a:solidFill>
                            </a:rPr>
                            <a:t>Error</a:t>
                          </a:r>
                          <a:endParaRPr lang="en-NL" sz="2400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6056333"/>
                      </a:ext>
                    </a:extLst>
                  </a:tr>
                  <a:tr h="57340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smtClean="0"/>
                                    </m:ctrlPr>
                                  </m:sSubPr>
                                  <m:e>
                                    <m:r>
                                      <a:rPr lang="en-GB" sz="2400" b="0" smtClean="0"/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0" smtClean="0"/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smtClean="0"/>
                                  <m:t>0.08</m:t>
                                </m:r>
                                <m:r>
                                  <a:rPr lang="en-GB" sz="2400" b="0" smtClean="0"/>
                                  <m:t>70</m:t>
                                </m:r>
                              </m:oMath>
                            </m:oMathPara>
                          </a14:m>
                          <a:endParaRPr lang="en-N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0" smtClean="0"/>
                                  <m:t>0.006</m:t>
                                </m:r>
                              </m:oMath>
                            </m:oMathPara>
                          </a14:m>
                          <a:endParaRPr lang="en-N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3245906"/>
                      </a:ext>
                    </a:extLst>
                  </a:tr>
                  <a:tr h="57340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smtClean="0"/>
                                    </m:ctrlPr>
                                  </m:sSubPr>
                                  <m:e>
                                    <m:r>
                                      <a:rPr lang="en-GB" sz="2400" b="0" smtClean="0"/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0" smtClean="0"/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smtClean="0"/>
                                  <m:t>0.463</m:t>
                                </m:r>
                              </m:oMath>
                            </m:oMathPara>
                          </a14:m>
                          <a:endParaRPr lang="en-N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dirty="0"/>
                            <a:t>0.013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6410584"/>
                      </a:ext>
                    </a:extLst>
                  </a:tr>
                  <a:tr h="57340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smtClean="0"/>
                                    </m:ctrlPr>
                                  </m:sSubPr>
                                  <m:e>
                                    <m:r>
                                      <a:rPr lang="en-GB" sz="2400" b="0" smtClean="0"/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0" smtClean="0"/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0.007</a:t>
                          </a:r>
                          <a:endParaRPr lang="en-N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0.005</a:t>
                          </a:r>
                          <a:endParaRPr lang="en-N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0309170"/>
                      </a:ext>
                    </a:extLst>
                  </a:tr>
                  <a:tr h="57340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smtClean="0"/>
                                    </m:ctrlPr>
                                  </m:sSubPr>
                                  <m:e>
                                    <m:r>
                                      <a:rPr lang="en-GB" sz="2400" b="0" smtClean="0"/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0" smtClean="0"/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-0.761</a:t>
                          </a:r>
                          <a:endParaRPr lang="en-N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0.004</a:t>
                          </a:r>
                          <a:endParaRPr lang="en-N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9411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Tabel 32">
                <a:extLst>
                  <a:ext uri="{FF2B5EF4-FFF2-40B4-BE49-F238E27FC236}">
                    <a16:creationId xmlns:a16="http://schemas.microsoft.com/office/drawing/2014/main" id="{E20EC2FB-18B8-4172-8A35-71053CBE6C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6493409"/>
                  </p:ext>
                </p:extLst>
              </p:nvPr>
            </p:nvGraphicFramePr>
            <p:xfrm>
              <a:off x="1030363" y="3248016"/>
              <a:ext cx="3355977" cy="286703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118659">
                      <a:extLst>
                        <a:ext uri="{9D8B030D-6E8A-4147-A177-3AD203B41FA5}">
                          <a16:colId xmlns:a16="http://schemas.microsoft.com/office/drawing/2014/main" val="2710113622"/>
                        </a:ext>
                      </a:extLst>
                    </a:gridCol>
                    <a:gridCol w="1118659">
                      <a:extLst>
                        <a:ext uri="{9D8B030D-6E8A-4147-A177-3AD203B41FA5}">
                          <a16:colId xmlns:a16="http://schemas.microsoft.com/office/drawing/2014/main" val="581163708"/>
                        </a:ext>
                      </a:extLst>
                    </a:gridCol>
                    <a:gridCol w="1118659">
                      <a:extLst>
                        <a:ext uri="{9D8B030D-6E8A-4147-A177-3AD203B41FA5}">
                          <a16:colId xmlns:a16="http://schemas.microsoft.com/office/drawing/2014/main" val="3396513949"/>
                        </a:ext>
                      </a:extLst>
                    </a:gridCol>
                  </a:tblGrid>
                  <a:tr h="573407">
                    <a:tc>
                      <a:txBody>
                        <a:bodyPr/>
                        <a:lstStyle/>
                        <a:p>
                          <a:pPr algn="ctr"/>
                          <a:endParaRPr lang="en-NL" sz="2400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accent4"/>
                              </a:solidFill>
                            </a:rPr>
                            <a:t>Value</a:t>
                          </a:r>
                          <a:endParaRPr lang="en-NL" sz="2400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accent4"/>
                              </a:solidFill>
                            </a:rPr>
                            <a:t>Error</a:t>
                          </a:r>
                          <a:endParaRPr lang="en-NL" sz="2400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6056333"/>
                      </a:ext>
                    </a:extLst>
                  </a:tr>
                  <a:tr h="573407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14"/>
                          <a:stretch>
                            <a:fillRect l="-543" t="-106316" r="-200000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14"/>
                          <a:stretch>
                            <a:fillRect l="-101093" t="-106316" r="-101093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14"/>
                          <a:stretch>
                            <a:fillRect l="-200000" t="-106316" r="-543" b="-30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3245906"/>
                      </a:ext>
                    </a:extLst>
                  </a:tr>
                  <a:tr h="573407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14"/>
                          <a:stretch>
                            <a:fillRect l="-543" t="-208511" r="-200000" b="-2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14"/>
                          <a:stretch>
                            <a:fillRect l="-101093" t="-208511" r="-101093" b="-2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dirty="0"/>
                            <a:t>0.013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6410584"/>
                      </a:ext>
                    </a:extLst>
                  </a:tr>
                  <a:tr h="573407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14"/>
                          <a:stretch>
                            <a:fillRect l="-543" t="-305263" r="-200000" b="-1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0.007</a:t>
                          </a:r>
                          <a:endParaRPr lang="en-N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0.005</a:t>
                          </a:r>
                          <a:endParaRPr lang="en-N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0309170"/>
                      </a:ext>
                    </a:extLst>
                  </a:tr>
                  <a:tr h="573407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14"/>
                          <a:stretch>
                            <a:fillRect l="-543" t="-409574" r="-200000" b="-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-0.761</a:t>
                          </a:r>
                          <a:endParaRPr lang="en-N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0.004</a:t>
                          </a:r>
                          <a:endParaRPr lang="en-N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94116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4" name="Groep 33">
            <a:extLst>
              <a:ext uri="{FF2B5EF4-FFF2-40B4-BE49-F238E27FC236}">
                <a16:creationId xmlns:a16="http://schemas.microsoft.com/office/drawing/2014/main" id="{1909A0E1-0918-44B1-95CF-695B033FC3A7}"/>
              </a:ext>
            </a:extLst>
          </p:cNvPr>
          <p:cNvGrpSpPr/>
          <p:nvPr/>
        </p:nvGrpSpPr>
        <p:grpSpPr>
          <a:xfrm>
            <a:off x="5607048" y="2137383"/>
            <a:ext cx="6496049" cy="4302712"/>
            <a:chOff x="5607048" y="2137383"/>
            <a:chExt cx="6496049" cy="4302712"/>
          </a:xfrm>
        </p:grpSpPr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3221E506-5E71-49BB-AD86-E6E7FAB37B04}"/>
                </a:ext>
              </a:extLst>
            </p:cNvPr>
            <p:cNvSpPr/>
            <p:nvPr/>
          </p:nvSpPr>
          <p:spPr>
            <a:xfrm>
              <a:off x="5607048" y="2137383"/>
              <a:ext cx="6496048" cy="4251314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57126D9B-E3D0-4B71-8D70-7905A4677B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065" y="2166369"/>
              <a:ext cx="6462032" cy="427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Tijdelijke aanduiding voor dianummer 65">
            <a:extLst>
              <a:ext uri="{FF2B5EF4-FFF2-40B4-BE49-F238E27FC236}">
                <a16:creationId xmlns:a16="http://schemas.microsoft.com/office/drawing/2014/main" id="{00AA556E-EE7D-4CA8-81CF-BAC5410AD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8</a:t>
            </a:r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BC049C-7DE7-4A18-B935-03C5E02C9700}"/>
                  </a:ext>
                </a:extLst>
              </p:cNvPr>
              <p:cNvSpPr txBox="1"/>
              <p:nvPr/>
            </p:nvSpPr>
            <p:spPr>
              <a:xfrm>
                <a:off x="7285519" y="2370304"/>
                <a:ext cx="18406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=0.996…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BC049C-7DE7-4A18-B935-03C5E02C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19" y="2370304"/>
                <a:ext cx="1840632" cy="369332"/>
              </a:xfrm>
              <a:prstGeom prst="rect">
                <a:avLst/>
              </a:prstGeom>
              <a:blipFill>
                <a:blip r:embed="rId16"/>
                <a:stretch>
                  <a:fillRect l="-3311" b="-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kstvak 50">
                <a:extLst>
                  <a:ext uri="{FF2B5EF4-FFF2-40B4-BE49-F238E27FC236}">
                    <a16:creationId xmlns:a16="http://schemas.microsoft.com/office/drawing/2014/main" id="{696DD643-9913-4D87-92C8-0D2F3A2CFEE6}"/>
                  </a:ext>
                </a:extLst>
              </p:cNvPr>
              <p:cNvSpPr txBox="1"/>
              <p:nvPr/>
            </p:nvSpPr>
            <p:spPr>
              <a:xfrm>
                <a:off x="8693513" y="4937744"/>
                <a:ext cx="18406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=0.989…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51" name="Tekstvak 50">
                <a:extLst>
                  <a:ext uri="{FF2B5EF4-FFF2-40B4-BE49-F238E27FC236}">
                    <a16:creationId xmlns:a16="http://schemas.microsoft.com/office/drawing/2014/main" id="{696DD643-9913-4D87-92C8-0D2F3A2CF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513" y="4937744"/>
                <a:ext cx="1840632" cy="369332"/>
              </a:xfrm>
              <a:prstGeom prst="rect">
                <a:avLst/>
              </a:prstGeom>
              <a:blipFill>
                <a:blip r:embed="rId17"/>
                <a:stretch>
                  <a:fillRect l="-3311" b="-491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3203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7" grpId="0"/>
      <p:bldP spid="18" grpId="0"/>
      <p:bldP spid="36" grpId="0"/>
      <p:bldP spid="5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dirty="0" err="1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r>
              <a:rPr lang="nl-NL" sz="5400" b="1" dirty="0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nl-NL" sz="5400" b="1" dirty="0" err="1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Density</a:t>
            </a:r>
            <a:r>
              <a:rPr lang="nl-NL" sz="5400" b="1" dirty="0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nl-NL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C09382B-5910-478E-982B-DC91AC5AD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0" y="2205714"/>
            <a:ext cx="5167210" cy="352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184929A-8306-44D8-93FE-02A408CDD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971" y="2205714"/>
            <a:ext cx="5257704" cy="352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2780BD6-DED8-4114-A7F2-9CD82086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569" y="1599433"/>
            <a:ext cx="7522631" cy="503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jdelijke aanduiding voor dianummer 65">
            <a:extLst>
              <a:ext uri="{FF2B5EF4-FFF2-40B4-BE49-F238E27FC236}">
                <a16:creationId xmlns:a16="http://schemas.microsoft.com/office/drawing/2014/main" id="{DB58885D-6FF2-4FBD-9433-BED427C9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9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075416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7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7.40741E-7 L 0.22409 0.0050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98" y="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7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-0.25898 0.0032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18A6F00-968B-4174-9023-19B97D47B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" y="1715837"/>
            <a:ext cx="5486400" cy="3657600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dirty="0" err="1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r>
              <a:rPr lang="nl-NL" sz="5400" b="1" dirty="0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nl-NL" sz="5400" b="1" dirty="0" err="1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Repulsive</a:t>
            </a:r>
            <a:r>
              <a:rPr lang="nl-NL" sz="5400" b="1" dirty="0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Force </a:t>
            </a:r>
            <a:endParaRPr lang="nl-NL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913D692-3F53-48BF-AECB-4B3B4EEC4002}"/>
              </a:ext>
            </a:extLst>
          </p:cNvPr>
          <p:cNvSpPr/>
          <p:nvPr/>
        </p:nvSpPr>
        <p:spPr>
          <a:xfrm>
            <a:off x="2292394" y="576391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24A5C1F9-6547-4EAB-AD76-52E40FC3F08F}"/>
              </a:ext>
            </a:extLst>
          </p:cNvPr>
          <p:cNvSpPr/>
          <p:nvPr/>
        </p:nvSpPr>
        <p:spPr>
          <a:xfrm>
            <a:off x="3297608" y="5763915"/>
            <a:ext cx="646368" cy="63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echteraccolade 20">
            <a:extLst>
              <a:ext uri="{FF2B5EF4-FFF2-40B4-BE49-F238E27FC236}">
                <a16:creationId xmlns:a16="http://schemas.microsoft.com/office/drawing/2014/main" id="{7608E794-E9C5-433E-80A0-306ACAE9166B}"/>
              </a:ext>
            </a:extLst>
          </p:cNvPr>
          <p:cNvSpPr/>
          <p:nvPr/>
        </p:nvSpPr>
        <p:spPr>
          <a:xfrm rot="16200000">
            <a:off x="3029382" y="4667203"/>
            <a:ext cx="209549" cy="1798824"/>
          </a:xfrm>
          <a:prstGeom prst="rightBrace">
            <a:avLst>
              <a:gd name="adj1" fmla="val 8333"/>
              <a:gd name="adj2" fmla="val 4920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0E07B70B-36C9-4E4E-BADE-64914B05D282}"/>
              </a:ext>
            </a:extLst>
          </p:cNvPr>
          <p:cNvSpPr txBox="1"/>
          <p:nvPr/>
        </p:nvSpPr>
        <p:spPr>
          <a:xfrm>
            <a:off x="2424084" y="5154063"/>
            <a:ext cx="1475981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Interaction Range</a:t>
            </a:r>
            <a:endParaRPr lang="en-NL" sz="1400" dirty="0"/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BC598317-6486-4B35-803E-AD936857E451}"/>
              </a:ext>
            </a:extLst>
          </p:cNvPr>
          <p:cNvCxnSpPr>
            <a:cxnSpLocks/>
          </p:cNvCxnSpPr>
          <p:nvPr/>
        </p:nvCxnSpPr>
        <p:spPr>
          <a:xfrm flipH="1">
            <a:off x="1765935" y="6082690"/>
            <a:ext cx="5264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35BEB7D7-D72C-46E6-91C0-E971BF3AA357}"/>
              </a:ext>
            </a:extLst>
          </p:cNvPr>
          <p:cNvCxnSpPr>
            <a:cxnSpLocks/>
          </p:cNvCxnSpPr>
          <p:nvPr/>
        </p:nvCxnSpPr>
        <p:spPr>
          <a:xfrm>
            <a:off x="3935676" y="6083119"/>
            <a:ext cx="5264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Graphic 27">
            <a:extLst>
              <a:ext uri="{FF2B5EF4-FFF2-40B4-BE49-F238E27FC236}">
                <a16:creationId xmlns:a16="http://schemas.microsoft.com/office/drawing/2014/main" id="{4DF5F9E8-229E-4A41-8116-F53FA99EC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614" y="1726699"/>
            <a:ext cx="5486400" cy="36576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D4C326F-8145-43DD-9AFC-4E10E96F44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5614" y="1726699"/>
            <a:ext cx="5486400" cy="3657600"/>
          </a:xfrm>
          <a:prstGeom prst="rect">
            <a:avLst/>
          </a:prstGeom>
        </p:spPr>
      </p:pic>
      <p:sp>
        <p:nvSpPr>
          <p:cNvPr id="34" name="Tijdelijke aanduiding voor dianummer 65">
            <a:extLst>
              <a:ext uri="{FF2B5EF4-FFF2-40B4-BE49-F238E27FC236}">
                <a16:creationId xmlns:a16="http://schemas.microsoft.com/office/drawing/2014/main" id="{D81FF329-4C48-44D8-8D81-2D56E029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10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961728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Discussion</a:t>
            </a:r>
            <a:endParaRPr lang="en-GB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WhatsApp Video 2021-06-24 at 16.18.01">
            <a:hlinkClick r:id="" action="ppaction://media"/>
            <a:extLst>
              <a:ext uri="{FF2B5EF4-FFF2-40B4-BE49-F238E27FC236}">
                <a16:creationId xmlns:a16="http://schemas.microsoft.com/office/drawing/2014/main" id="{7DF59870-F00F-4626-BE0D-3551D00AE3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ladwijzer 1" time="0"/>
                    <p14:bmk name="Bladwijzer 2" time="3777.0333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7800" y="1362074"/>
            <a:ext cx="5216072" cy="521607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D34511A-1DEF-46D3-B83B-F6FCEEB88076}"/>
              </a:ext>
            </a:extLst>
          </p:cNvPr>
          <p:cNvSpPr txBox="1"/>
          <p:nvPr/>
        </p:nvSpPr>
        <p:spPr>
          <a:xfrm>
            <a:off x="622300" y="1984951"/>
            <a:ext cx="60018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Model not perfect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People form straight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Adding diffusive term might solve this</a:t>
            </a:r>
          </a:p>
          <a:p>
            <a:pPr lvl="1"/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Environment was simple and constant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Allowed for close study of 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Conclusion might not be general applicable</a:t>
            </a:r>
          </a:p>
          <a:p>
            <a:pPr lvl="1"/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The model deterministic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If only groups of people were…</a:t>
            </a:r>
          </a:p>
          <a:p>
            <a:pPr lvl="1"/>
            <a:r>
              <a:rPr lang="en-GB" sz="2800" dirty="0"/>
              <a:t> </a:t>
            </a:r>
            <a:endParaRPr lang="en-NL" sz="2800" dirty="0"/>
          </a:p>
        </p:txBody>
      </p:sp>
      <p:sp>
        <p:nvSpPr>
          <p:cNvPr id="7" name="Tijdelijke aanduiding voor dianummer 65">
            <a:extLst>
              <a:ext uri="{FF2B5EF4-FFF2-40B4-BE49-F238E27FC236}">
                <a16:creationId xmlns:a16="http://schemas.microsoft.com/office/drawing/2014/main" id="{EBA8F07E-1DF0-4DA0-8110-081029E5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540022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dirty="0" err="1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nl-NL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169793C6-03DE-48A1-9496-AAB40436CB1C}"/>
              </a:ext>
            </a:extLst>
          </p:cNvPr>
          <p:cNvSpPr/>
          <p:nvPr/>
        </p:nvSpPr>
        <p:spPr>
          <a:xfrm>
            <a:off x="1640663" y="1899543"/>
            <a:ext cx="897168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does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density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distancing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people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relate</a:t>
            </a:r>
            <a:endParaRPr lang="nl-NL" sz="3200" i="1" dirty="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their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velocity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outflux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nl-NL" sz="3200" i="1" cap="none" spc="0" dirty="0">
              <a:ln w="12700">
                <a:solidFill>
                  <a:schemeClr val="tx1"/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4" name="Tijdelijke aanduiding voor dianummer 65">
            <a:extLst>
              <a:ext uri="{FF2B5EF4-FFF2-40B4-BE49-F238E27FC236}">
                <a16:creationId xmlns:a16="http://schemas.microsoft.com/office/drawing/2014/main" id="{80293F9E-BD31-4FDB-A452-A75BB9481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12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80652622"/>
      </p:ext>
    </p:extLst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dirty="0" err="1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nl-NL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169793C6-03DE-48A1-9496-AAB40436CB1C}"/>
              </a:ext>
            </a:extLst>
          </p:cNvPr>
          <p:cNvSpPr/>
          <p:nvPr/>
        </p:nvSpPr>
        <p:spPr>
          <a:xfrm>
            <a:off x="1640663" y="1899543"/>
            <a:ext cx="897168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does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b="1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density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distancing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people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relate</a:t>
            </a:r>
            <a:endParaRPr lang="nl-NL" sz="3200" i="1" dirty="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their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velocity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outflux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nl-NL" sz="3200" i="1" cap="none" spc="0" dirty="0">
              <a:ln w="12700">
                <a:solidFill>
                  <a:schemeClr val="tx1"/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8F27EE66-785E-4B01-84CA-7D7E65998DE9}"/>
              </a:ext>
            </a:extLst>
          </p:cNvPr>
          <p:cNvCxnSpPr/>
          <p:nvPr/>
        </p:nvCxnSpPr>
        <p:spPr>
          <a:xfrm>
            <a:off x="1374775" y="3844925"/>
            <a:ext cx="0" cy="21209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8166C17-0B42-42CF-9AE3-06A28F4BC1F5}"/>
              </a:ext>
            </a:extLst>
          </p:cNvPr>
          <p:cNvCxnSpPr>
            <a:cxnSpLocks/>
          </p:cNvCxnSpPr>
          <p:nvPr/>
        </p:nvCxnSpPr>
        <p:spPr>
          <a:xfrm>
            <a:off x="1350341" y="5928860"/>
            <a:ext cx="38217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52519C2F-17B8-4784-8859-4BDD151C8BC2}"/>
              </a:ext>
            </a:extLst>
          </p:cNvPr>
          <p:cNvSpPr/>
          <p:nvPr/>
        </p:nvSpPr>
        <p:spPr>
          <a:xfrm>
            <a:off x="1419225" y="4029075"/>
            <a:ext cx="3752850" cy="1735939"/>
          </a:xfrm>
          <a:custGeom>
            <a:avLst/>
            <a:gdLst>
              <a:gd name="connsiteX0" fmla="*/ 0 w 3752850"/>
              <a:gd name="connsiteY0" fmla="*/ 0 h 1735939"/>
              <a:gd name="connsiteX1" fmla="*/ 733425 w 3752850"/>
              <a:gd name="connsiteY1" fmla="*/ 57150 h 1735939"/>
              <a:gd name="connsiteX2" fmla="*/ 895350 w 3752850"/>
              <a:gd name="connsiteY2" fmla="*/ 295275 h 1735939"/>
              <a:gd name="connsiteX3" fmla="*/ 981075 w 3752850"/>
              <a:gd name="connsiteY3" fmla="*/ 609600 h 1735939"/>
              <a:gd name="connsiteX4" fmla="*/ 1076325 w 3752850"/>
              <a:gd name="connsiteY4" fmla="*/ 1000125 h 1735939"/>
              <a:gd name="connsiteX5" fmla="*/ 1171575 w 3752850"/>
              <a:gd name="connsiteY5" fmla="*/ 1190625 h 1735939"/>
              <a:gd name="connsiteX6" fmla="*/ 1247775 w 3752850"/>
              <a:gd name="connsiteY6" fmla="*/ 1276350 h 1735939"/>
              <a:gd name="connsiteX7" fmla="*/ 1352550 w 3752850"/>
              <a:gd name="connsiteY7" fmla="*/ 1362075 h 1735939"/>
              <a:gd name="connsiteX8" fmla="*/ 1571625 w 3752850"/>
              <a:gd name="connsiteY8" fmla="*/ 1476375 h 1735939"/>
              <a:gd name="connsiteX9" fmla="*/ 1762125 w 3752850"/>
              <a:gd name="connsiteY9" fmla="*/ 1562100 h 1735939"/>
              <a:gd name="connsiteX10" fmla="*/ 2295525 w 3752850"/>
              <a:gd name="connsiteY10" fmla="*/ 1600200 h 1735939"/>
              <a:gd name="connsiteX11" fmla="*/ 3152775 w 3752850"/>
              <a:gd name="connsiteY11" fmla="*/ 1724025 h 1735939"/>
              <a:gd name="connsiteX12" fmla="*/ 3752850 w 3752850"/>
              <a:gd name="connsiteY12" fmla="*/ 1724025 h 173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52850" h="1735939">
                <a:moveTo>
                  <a:pt x="0" y="0"/>
                </a:moveTo>
                <a:cubicBezTo>
                  <a:pt x="292100" y="3969"/>
                  <a:pt x="584200" y="7938"/>
                  <a:pt x="733425" y="57150"/>
                </a:cubicBezTo>
                <a:cubicBezTo>
                  <a:pt x="882650" y="106363"/>
                  <a:pt x="854075" y="203200"/>
                  <a:pt x="895350" y="295275"/>
                </a:cubicBezTo>
                <a:cubicBezTo>
                  <a:pt x="936625" y="387350"/>
                  <a:pt x="950913" y="492125"/>
                  <a:pt x="981075" y="609600"/>
                </a:cubicBezTo>
                <a:cubicBezTo>
                  <a:pt x="1011237" y="727075"/>
                  <a:pt x="1044575" y="903288"/>
                  <a:pt x="1076325" y="1000125"/>
                </a:cubicBezTo>
                <a:cubicBezTo>
                  <a:pt x="1108075" y="1096962"/>
                  <a:pt x="1143000" y="1144587"/>
                  <a:pt x="1171575" y="1190625"/>
                </a:cubicBezTo>
                <a:cubicBezTo>
                  <a:pt x="1200150" y="1236663"/>
                  <a:pt x="1217613" y="1247775"/>
                  <a:pt x="1247775" y="1276350"/>
                </a:cubicBezTo>
                <a:cubicBezTo>
                  <a:pt x="1277937" y="1304925"/>
                  <a:pt x="1298575" y="1328738"/>
                  <a:pt x="1352550" y="1362075"/>
                </a:cubicBezTo>
                <a:cubicBezTo>
                  <a:pt x="1406525" y="1395412"/>
                  <a:pt x="1503363" y="1443038"/>
                  <a:pt x="1571625" y="1476375"/>
                </a:cubicBezTo>
                <a:cubicBezTo>
                  <a:pt x="1639887" y="1509712"/>
                  <a:pt x="1641475" y="1541463"/>
                  <a:pt x="1762125" y="1562100"/>
                </a:cubicBezTo>
                <a:cubicBezTo>
                  <a:pt x="1882775" y="1582737"/>
                  <a:pt x="2063750" y="1573213"/>
                  <a:pt x="2295525" y="1600200"/>
                </a:cubicBezTo>
                <a:cubicBezTo>
                  <a:pt x="2527300" y="1627187"/>
                  <a:pt x="2909888" y="1703388"/>
                  <a:pt x="3152775" y="1724025"/>
                </a:cubicBezTo>
                <a:cubicBezTo>
                  <a:pt x="3395662" y="1744662"/>
                  <a:pt x="3574256" y="1734343"/>
                  <a:pt x="3752850" y="172402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kstvak 29">
                <a:extLst>
                  <a:ext uri="{FF2B5EF4-FFF2-40B4-BE49-F238E27FC236}">
                    <a16:creationId xmlns:a16="http://schemas.microsoft.com/office/drawing/2014/main" id="{6BB97F5E-57EB-4BA2-9A21-8EF926865A36}"/>
                  </a:ext>
                </a:extLst>
              </p:cNvPr>
              <p:cNvSpPr txBox="1"/>
              <p:nvPr/>
            </p:nvSpPr>
            <p:spPr>
              <a:xfrm>
                <a:off x="679763" y="4666211"/>
                <a:ext cx="6505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30" name="Tekstvak 29">
                <a:extLst>
                  <a:ext uri="{FF2B5EF4-FFF2-40B4-BE49-F238E27FC236}">
                    <a16:creationId xmlns:a16="http://schemas.microsoft.com/office/drawing/2014/main" id="{6BB97F5E-57EB-4BA2-9A21-8EF926865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63" y="4666211"/>
                <a:ext cx="65056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7A3D619D-8324-46EF-BAB6-DB3E5DA230AF}"/>
                  </a:ext>
                </a:extLst>
              </p:cNvPr>
              <p:cNvSpPr txBox="1"/>
              <p:nvPr/>
            </p:nvSpPr>
            <p:spPr>
              <a:xfrm>
                <a:off x="2842926" y="6002790"/>
                <a:ext cx="472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NL" sz="2800" dirty="0"/>
              </a:p>
            </p:txBody>
          </p:sp>
        </mc:Choice>
        <mc:Fallback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7A3D619D-8324-46EF-BAB6-DB3E5DA23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926" y="6002790"/>
                <a:ext cx="47275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A3317879-2954-4AA3-A9B2-C4EF3C5FC280}"/>
              </a:ext>
            </a:extLst>
          </p:cNvPr>
          <p:cNvCxnSpPr/>
          <p:nvPr/>
        </p:nvCxnSpPr>
        <p:spPr>
          <a:xfrm flipV="1">
            <a:off x="1235073" y="3802514"/>
            <a:ext cx="139701" cy="1361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6F334203-7FE3-4175-8F31-FB21FBC559BD}"/>
              </a:ext>
            </a:extLst>
          </p:cNvPr>
          <p:cNvCxnSpPr>
            <a:cxnSpLocks/>
          </p:cNvCxnSpPr>
          <p:nvPr/>
        </p:nvCxnSpPr>
        <p:spPr>
          <a:xfrm>
            <a:off x="1355725" y="3795950"/>
            <a:ext cx="139701" cy="1547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6810A512-20BA-40C3-8249-E57B3C390F44}"/>
              </a:ext>
            </a:extLst>
          </p:cNvPr>
          <p:cNvCxnSpPr/>
          <p:nvPr/>
        </p:nvCxnSpPr>
        <p:spPr>
          <a:xfrm flipV="1">
            <a:off x="5013323" y="5934994"/>
            <a:ext cx="139701" cy="1361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C6ABF297-3CFF-4CCA-9832-471E82CC536D}"/>
              </a:ext>
            </a:extLst>
          </p:cNvPr>
          <p:cNvCxnSpPr>
            <a:cxnSpLocks/>
          </p:cNvCxnSpPr>
          <p:nvPr/>
        </p:nvCxnSpPr>
        <p:spPr>
          <a:xfrm>
            <a:off x="5019675" y="5767651"/>
            <a:ext cx="139701" cy="1547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ep 27">
            <a:extLst>
              <a:ext uri="{FF2B5EF4-FFF2-40B4-BE49-F238E27FC236}">
                <a16:creationId xmlns:a16="http://schemas.microsoft.com/office/drawing/2014/main" id="{71A98850-E1F4-42FC-A2E2-F707BF10CE86}"/>
              </a:ext>
            </a:extLst>
          </p:cNvPr>
          <p:cNvGrpSpPr/>
          <p:nvPr/>
        </p:nvGrpSpPr>
        <p:grpSpPr>
          <a:xfrm>
            <a:off x="6627815" y="3353469"/>
            <a:ext cx="4789765" cy="3172541"/>
            <a:chOff x="5607048" y="2137383"/>
            <a:chExt cx="6496049" cy="4302712"/>
          </a:xfrm>
        </p:grpSpPr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E3FA0CFD-C508-427A-A922-46C2786DC25E}"/>
                </a:ext>
              </a:extLst>
            </p:cNvPr>
            <p:cNvSpPr/>
            <p:nvPr/>
          </p:nvSpPr>
          <p:spPr>
            <a:xfrm>
              <a:off x="5607048" y="2137383"/>
              <a:ext cx="6496048" cy="4251314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671B1F0D-8B3E-476F-8FAC-D97C4465A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065" y="2166369"/>
              <a:ext cx="6462032" cy="427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Tijdelijke aanduiding voor dianummer 65">
            <a:extLst>
              <a:ext uri="{FF2B5EF4-FFF2-40B4-BE49-F238E27FC236}">
                <a16:creationId xmlns:a16="http://schemas.microsoft.com/office/drawing/2014/main" id="{F6A419C4-7762-404C-A52D-580F6800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12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19482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05F724AC-AFF1-43C6-B0D3-B9FC8821820C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C331EAFB-EC68-4FAB-B77B-9C13A71F742F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CD8B70C6-4B50-4E20-957E-F907F4CB32FF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7BDC2913-2453-4689-98EA-1AE9377C71CC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3694621" y="487149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2251132" y="355669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3849147" y="338970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5002263" y="99254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6425235" y="488856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5115246" y="744913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7102760" y="351444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>
            <a:off x="5219147" y="250549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3053092" y="21314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820400" y="418454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2128726" y="490301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5115246" y="558625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7928715" y="481908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9410392" y="490301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8709976" y="342899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360532" y="400677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4307792" y="117623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7685339" y="207062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6141793" y="137650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1380018" y="225353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4694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dirty="0" err="1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nl-NL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169793C6-03DE-48A1-9496-AAB40436CB1C}"/>
              </a:ext>
            </a:extLst>
          </p:cNvPr>
          <p:cNvSpPr/>
          <p:nvPr/>
        </p:nvSpPr>
        <p:spPr>
          <a:xfrm>
            <a:off x="1640663" y="1899543"/>
            <a:ext cx="897168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does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density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b="1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distancing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people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relate</a:t>
            </a:r>
            <a:endParaRPr lang="nl-NL" sz="3200" i="1" dirty="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their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velocity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3200" i="1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outflux</a:t>
            </a:r>
            <a:r>
              <a: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nl-NL" sz="3200" i="1" cap="none" spc="0" dirty="0">
              <a:ln w="12700">
                <a:solidFill>
                  <a:schemeClr val="tx1"/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94B16AA7-B0DE-4E8F-8815-C4CEE6B62733}"/>
              </a:ext>
            </a:extLst>
          </p:cNvPr>
          <p:cNvCxnSpPr/>
          <p:nvPr/>
        </p:nvCxnSpPr>
        <p:spPr>
          <a:xfrm>
            <a:off x="1289050" y="3652185"/>
            <a:ext cx="0" cy="21209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85A62345-7668-4681-BB73-49F56A2E0654}"/>
              </a:ext>
            </a:extLst>
          </p:cNvPr>
          <p:cNvCxnSpPr>
            <a:cxnSpLocks/>
          </p:cNvCxnSpPr>
          <p:nvPr/>
        </p:nvCxnSpPr>
        <p:spPr>
          <a:xfrm>
            <a:off x="1264616" y="5736120"/>
            <a:ext cx="38217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AF63BF11-332E-40AD-BCFD-F08E67050C64}"/>
              </a:ext>
            </a:extLst>
          </p:cNvPr>
          <p:cNvSpPr/>
          <p:nvPr/>
        </p:nvSpPr>
        <p:spPr>
          <a:xfrm>
            <a:off x="1333500" y="3751355"/>
            <a:ext cx="3857625" cy="1554173"/>
          </a:xfrm>
          <a:custGeom>
            <a:avLst/>
            <a:gdLst>
              <a:gd name="connsiteX0" fmla="*/ 0 w 3857625"/>
              <a:gd name="connsiteY0" fmla="*/ 1495815 h 1554173"/>
              <a:gd name="connsiteX1" fmla="*/ 476250 w 3857625"/>
              <a:gd name="connsiteY1" fmla="*/ 1552965 h 1554173"/>
              <a:gd name="connsiteX2" fmla="*/ 790575 w 3857625"/>
              <a:gd name="connsiteY2" fmla="*/ 1448190 h 1554173"/>
              <a:gd name="connsiteX3" fmla="*/ 1057275 w 3857625"/>
              <a:gd name="connsiteY3" fmla="*/ 1248165 h 1554173"/>
              <a:gd name="connsiteX4" fmla="*/ 1371600 w 3857625"/>
              <a:gd name="connsiteY4" fmla="*/ 495690 h 1554173"/>
              <a:gd name="connsiteX5" fmla="*/ 2190750 w 3857625"/>
              <a:gd name="connsiteY5" fmla="*/ 390 h 1554173"/>
              <a:gd name="connsiteX6" fmla="*/ 3105150 w 3857625"/>
              <a:gd name="connsiteY6" fmla="*/ 571890 h 1554173"/>
              <a:gd name="connsiteX7" fmla="*/ 3571875 w 3857625"/>
              <a:gd name="connsiteY7" fmla="*/ 1286265 h 1554173"/>
              <a:gd name="connsiteX8" fmla="*/ 3857625 w 3857625"/>
              <a:gd name="connsiteY8" fmla="*/ 1495815 h 1554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5" h="1554173">
                <a:moveTo>
                  <a:pt x="0" y="1495815"/>
                </a:moveTo>
                <a:cubicBezTo>
                  <a:pt x="172244" y="1528359"/>
                  <a:pt x="344488" y="1560903"/>
                  <a:pt x="476250" y="1552965"/>
                </a:cubicBezTo>
                <a:cubicBezTo>
                  <a:pt x="608013" y="1545028"/>
                  <a:pt x="693738" y="1498990"/>
                  <a:pt x="790575" y="1448190"/>
                </a:cubicBezTo>
                <a:cubicBezTo>
                  <a:pt x="887412" y="1397390"/>
                  <a:pt x="960438" y="1406915"/>
                  <a:pt x="1057275" y="1248165"/>
                </a:cubicBezTo>
                <a:cubicBezTo>
                  <a:pt x="1154113" y="1089415"/>
                  <a:pt x="1182688" y="703652"/>
                  <a:pt x="1371600" y="495690"/>
                </a:cubicBezTo>
                <a:cubicBezTo>
                  <a:pt x="1560512" y="287728"/>
                  <a:pt x="1901825" y="-12310"/>
                  <a:pt x="2190750" y="390"/>
                </a:cubicBezTo>
                <a:cubicBezTo>
                  <a:pt x="2479675" y="13090"/>
                  <a:pt x="2874963" y="357578"/>
                  <a:pt x="3105150" y="571890"/>
                </a:cubicBezTo>
                <a:cubicBezTo>
                  <a:pt x="3335337" y="786202"/>
                  <a:pt x="3446462" y="1132277"/>
                  <a:pt x="3571875" y="1286265"/>
                </a:cubicBezTo>
                <a:cubicBezTo>
                  <a:pt x="3697288" y="1440253"/>
                  <a:pt x="3777456" y="1468034"/>
                  <a:pt x="3857625" y="149581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ECBA9E54-4722-40D7-B9FF-F2305075B7CD}"/>
              </a:ext>
            </a:extLst>
          </p:cNvPr>
          <p:cNvCxnSpPr/>
          <p:nvPr/>
        </p:nvCxnSpPr>
        <p:spPr>
          <a:xfrm flipV="1">
            <a:off x="1161082" y="3613165"/>
            <a:ext cx="139701" cy="1361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2CD6759F-53E1-4D97-ADBA-8EC9A2459E2E}"/>
              </a:ext>
            </a:extLst>
          </p:cNvPr>
          <p:cNvCxnSpPr>
            <a:cxnSpLocks/>
          </p:cNvCxnSpPr>
          <p:nvPr/>
        </p:nvCxnSpPr>
        <p:spPr>
          <a:xfrm>
            <a:off x="1281734" y="3606601"/>
            <a:ext cx="139701" cy="1547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vak 23">
            <a:extLst>
              <a:ext uri="{FF2B5EF4-FFF2-40B4-BE49-F238E27FC236}">
                <a16:creationId xmlns:a16="http://schemas.microsoft.com/office/drawing/2014/main" id="{8AD14288-967C-4AD3-B2CA-42E907705405}"/>
              </a:ext>
            </a:extLst>
          </p:cNvPr>
          <p:cNvSpPr txBox="1"/>
          <p:nvPr/>
        </p:nvSpPr>
        <p:spPr>
          <a:xfrm>
            <a:off x="272015" y="4475615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Outflux</a:t>
            </a:r>
            <a:endParaRPr lang="en-NL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C16C4026-7737-4317-9327-B3D8DF9E53E2}"/>
                  </a:ext>
                </a:extLst>
              </p:cNvPr>
              <p:cNvSpPr txBox="1"/>
              <p:nvPr/>
            </p:nvSpPr>
            <p:spPr>
              <a:xfrm>
                <a:off x="2268995" y="5780755"/>
                <a:ext cx="1986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0" dirty="0"/>
                  <a:t>Desired Distance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NL" sz="2000" dirty="0"/>
              </a:p>
            </p:txBody>
          </p:sp>
        </mc:Choice>
        <mc:Fallback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C16C4026-7737-4317-9327-B3D8DF9E5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995" y="5780755"/>
                <a:ext cx="1986634" cy="400110"/>
              </a:xfrm>
              <a:prstGeom prst="rect">
                <a:avLst/>
              </a:prstGeom>
              <a:blipFill>
                <a:blip r:embed="rId2"/>
                <a:stretch>
                  <a:fillRect l="-3067" t="-7576" b="-2575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894DC8F3-A0A8-4F7F-8477-458A57BB7384}"/>
              </a:ext>
            </a:extLst>
          </p:cNvPr>
          <p:cNvCxnSpPr>
            <a:cxnSpLocks/>
          </p:cNvCxnSpPr>
          <p:nvPr/>
        </p:nvCxnSpPr>
        <p:spPr>
          <a:xfrm>
            <a:off x="4819443" y="5588905"/>
            <a:ext cx="0" cy="445501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9809547B-62BD-40A5-B374-57F2A3BD01A3}"/>
              </a:ext>
            </a:extLst>
          </p:cNvPr>
          <p:cNvCxnSpPr>
            <a:cxnSpLocks/>
          </p:cNvCxnSpPr>
          <p:nvPr/>
        </p:nvCxnSpPr>
        <p:spPr>
          <a:xfrm>
            <a:off x="1535127" y="5627894"/>
            <a:ext cx="0" cy="445501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id="{C1AFEECD-D856-4F56-9706-EF6E2B89A809}"/>
              </a:ext>
            </a:extLst>
          </p:cNvPr>
          <p:cNvSpPr txBox="1"/>
          <p:nvPr/>
        </p:nvSpPr>
        <p:spPr>
          <a:xfrm>
            <a:off x="4445398" y="5948758"/>
            <a:ext cx="748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Large</a:t>
            </a:r>
            <a:endParaRPr lang="en-NL" sz="2000" dirty="0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6B3820B9-1929-401E-8B57-9698E98D89FF}"/>
              </a:ext>
            </a:extLst>
          </p:cNvPr>
          <p:cNvSpPr txBox="1"/>
          <p:nvPr/>
        </p:nvSpPr>
        <p:spPr>
          <a:xfrm>
            <a:off x="1161082" y="6003622"/>
            <a:ext cx="75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Small</a:t>
            </a:r>
            <a:endParaRPr lang="en-NL" sz="2000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69A9A80A-3019-4DB9-AAAB-05152DCA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9760" y="3064120"/>
            <a:ext cx="4945545" cy="3297030"/>
          </a:xfrm>
          <a:prstGeom prst="rect">
            <a:avLst/>
          </a:prstGeom>
        </p:spPr>
      </p:pic>
      <p:sp>
        <p:nvSpPr>
          <p:cNvPr id="42" name="Tijdelijke aanduiding voor dianummer 65">
            <a:extLst>
              <a:ext uri="{FF2B5EF4-FFF2-40B4-BE49-F238E27FC236}">
                <a16:creationId xmlns:a16="http://schemas.microsoft.com/office/drawing/2014/main" id="{7220B42B-AE6D-4CBF-BA1F-F44344768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12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97292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A24A31-7B70-491B-A76A-27A517417BF9}"/>
              </a:ext>
            </a:extLst>
          </p:cNvPr>
          <p:cNvSpPr/>
          <p:nvPr/>
        </p:nvSpPr>
        <p:spPr>
          <a:xfrm>
            <a:off x="0" y="0"/>
            <a:ext cx="12192000" cy="1269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68161B-040E-4404-A937-90ABA742135D}"/>
              </a:ext>
            </a:extLst>
          </p:cNvPr>
          <p:cNvSpPr/>
          <p:nvPr/>
        </p:nvSpPr>
        <p:spPr>
          <a:xfrm flipH="1">
            <a:off x="1650188" y="219372"/>
            <a:ext cx="8891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1" dirty="0" err="1">
                <a:ln w="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</a:t>
            </a:r>
            <a:endParaRPr lang="nl-NL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Diazoom 2">
                <a:extLst>
                  <a:ext uri="{FF2B5EF4-FFF2-40B4-BE49-F238E27FC236}">
                    <a16:creationId xmlns:a16="http://schemas.microsoft.com/office/drawing/2014/main" id="{B1A39B71-E15C-469D-A86B-53D4797CB4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5463462"/>
                  </p:ext>
                </p:extLst>
              </p:nvPr>
            </p:nvGraphicFramePr>
            <p:xfrm>
              <a:off x="3044825" y="5128813"/>
              <a:ext cx="3048000" cy="1714500"/>
            </p:xfrm>
            <a:graphic>
              <a:graphicData uri="http://schemas.microsoft.com/office/powerpoint/2016/slidezoom">
                <pslz:sldZm>
                  <pslz:sldZmObj sldId="301" cId="655555019">
                    <pslz:zmPr id="{2B5FBF2C-4AF0-4361-971E-BCD359CEB4E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Diazoom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1A39B71-E15C-469D-A86B-53D4797CB4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44825" y="51288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Diazoom 6">
                <a:extLst>
                  <a:ext uri="{FF2B5EF4-FFF2-40B4-BE49-F238E27FC236}">
                    <a16:creationId xmlns:a16="http://schemas.microsoft.com/office/drawing/2014/main" id="{3FA28A22-081A-4C87-917E-5C86CF1AD6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6584523"/>
                  </p:ext>
                </p:extLst>
              </p:nvPr>
            </p:nvGraphicFramePr>
            <p:xfrm>
              <a:off x="3044825" y="1638745"/>
              <a:ext cx="3048000" cy="1714500"/>
            </p:xfrm>
            <a:graphic>
              <a:graphicData uri="http://schemas.microsoft.com/office/powerpoint/2016/slidezoom">
                <pslz:sldZm>
                  <pslz:sldZmObj sldId="311" cId="3262042013">
                    <pslz:zmPr id="{BF570302-FA39-4AFD-82A2-110120DDE681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Dia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FA28A22-081A-4C87-917E-5C86CF1AD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4825" y="163874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Diazoom 8">
                <a:extLst>
                  <a:ext uri="{FF2B5EF4-FFF2-40B4-BE49-F238E27FC236}">
                    <a16:creationId xmlns:a16="http://schemas.microsoft.com/office/drawing/2014/main" id="{3ADB3A0C-DF86-4C64-A3CC-4BEEC7D063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9593579"/>
                  </p:ext>
                </p:extLst>
              </p:nvPr>
            </p:nvGraphicFramePr>
            <p:xfrm>
              <a:off x="3047188" y="3388913"/>
              <a:ext cx="3048000" cy="1714500"/>
            </p:xfrm>
            <a:graphic>
              <a:graphicData uri="http://schemas.microsoft.com/office/powerpoint/2016/slidezoom">
                <pslz:sldZm>
                  <pslz:sldZmObj sldId="302" cId="1916160068">
                    <pslz:zmPr id="{9B625D7D-FE7A-4DBA-8A83-352CCE9389C6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Diazoom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ADB3A0C-DF86-4C64-A3CC-4BEEC7D063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47188" y="33889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Diazoom 10">
                <a:extLst>
                  <a:ext uri="{FF2B5EF4-FFF2-40B4-BE49-F238E27FC236}">
                    <a16:creationId xmlns:a16="http://schemas.microsoft.com/office/drawing/2014/main" id="{3452915E-C3A1-45A5-9BE9-F75CBB426B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5596838"/>
                  </p:ext>
                </p:extLst>
              </p:nvPr>
            </p:nvGraphicFramePr>
            <p:xfrm>
              <a:off x="6080125" y="1634057"/>
              <a:ext cx="3048000" cy="1714500"/>
            </p:xfrm>
            <a:graphic>
              <a:graphicData uri="http://schemas.microsoft.com/office/powerpoint/2016/slidezoom">
                <pslz:sldZm>
                  <pslz:sldZmObj sldId="299" cId="1954320368">
                    <pslz:zmPr id="{48187FB1-8418-4687-9F37-017A79FE1ED4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Dia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452915E-C3A1-45A5-9BE9-F75CBB426B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125" y="163405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Diazoom 12">
                <a:extLst>
                  <a:ext uri="{FF2B5EF4-FFF2-40B4-BE49-F238E27FC236}">
                    <a16:creationId xmlns:a16="http://schemas.microsoft.com/office/drawing/2014/main" id="{B5700649-D29B-4860-B4AC-55ED5F58FF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4184504"/>
                  </p:ext>
                </p:extLst>
              </p:nvPr>
            </p:nvGraphicFramePr>
            <p:xfrm>
              <a:off x="6080125" y="3391345"/>
              <a:ext cx="3048000" cy="1714500"/>
            </p:xfrm>
            <a:graphic>
              <a:graphicData uri="http://schemas.microsoft.com/office/powerpoint/2016/slidezoom">
                <pslz:sldZm>
                  <pslz:sldZmObj sldId="304" cId="607541642">
                    <pslz:zmPr id="{926714EA-B2E4-41AE-9D52-B42C9D275697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Diazoom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B5700649-D29B-4860-B4AC-55ED5F58FF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80125" y="339134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Diazoom 14">
                <a:extLst>
                  <a:ext uri="{FF2B5EF4-FFF2-40B4-BE49-F238E27FC236}">
                    <a16:creationId xmlns:a16="http://schemas.microsoft.com/office/drawing/2014/main" id="{5074A1CE-5060-49E2-9EF1-8C32740057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9915228"/>
                  </p:ext>
                </p:extLst>
              </p:nvPr>
            </p:nvGraphicFramePr>
            <p:xfrm>
              <a:off x="6079756" y="5134124"/>
              <a:ext cx="3048000" cy="1714500"/>
            </p:xfrm>
            <a:graphic>
              <a:graphicData uri="http://schemas.microsoft.com/office/powerpoint/2016/slidezoom">
                <pslz:sldZm>
                  <pslz:sldZmObj sldId="300" cId="496172887">
                    <pslz:zmPr id="{8F7682A7-B554-4FFC-ACAD-9C637ACE347B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Diazoom 1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5074A1CE-5060-49E2-9EF1-8C32740057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79756" y="513412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8" name="Diazoom 17">
                <a:extLst>
                  <a:ext uri="{FF2B5EF4-FFF2-40B4-BE49-F238E27FC236}">
                    <a16:creationId xmlns:a16="http://schemas.microsoft.com/office/drawing/2014/main" id="{FA3E48F4-B062-42D9-8FE3-B86D62202D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9494763"/>
                  </p:ext>
                </p:extLst>
              </p:nvPr>
            </p:nvGraphicFramePr>
            <p:xfrm>
              <a:off x="9131300" y="1642011"/>
              <a:ext cx="3048000" cy="1714500"/>
            </p:xfrm>
            <a:graphic>
              <a:graphicData uri="http://schemas.microsoft.com/office/powerpoint/2016/slidezoom">
                <pslz:sldZm>
                  <pslz:sldZmObj sldId="310" cId="3854002224">
                    <pslz:zmPr id="{44EAA8DD-A2EC-45A8-B917-D115FDD910AD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8" name="Diazoom 1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A3E48F4-B062-42D9-8FE3-B86D62202D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31300" y="164201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8" name="Diazoom 27">
                <a:extLst>
                  <a:ext uri="{FF2B5EF4-FFF2-40B4-BE49-F238E27FC236}">
                    <a16:creationId xmlns:a16="http://schemas.microsoft.com/office/drawing/2014/main" id="{BEC3B6FD-915F-4242-A296-87BF93620A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838910"/>
                  </p:ext>
                </p:extLst>
              </p:nvPr>
            </p:nvGraphicFramePr>
            <p:xfrm>
              <a:off x="9131300" y="5127921"/>
              <a:ext cx="3048000" cy="1714500"/>
            </p:xfrm>
            <a:graphic>
              <a:graphicData uri="http://schemas.microsoft.com/office/powerpoint/2016/slidezoom">
                <pslz:sldZm>
                  <pslz:sldZmObj sldId="314" cId="1719482842">
                    <pslz:zmPr id="{4C8C4B9E-9BAB-4F38-916F-25A80C98CBF3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8" name="Diazoom 27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BEC3B6FD-915F-4242-A296-87BF93620A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31300" y="512792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1" name="Diazoom 30">
                <a:extLst>
                  <a:ext uri="{FF2B5EF4-FFF2-40B4-BE49-F238E27FC236}">
                    <a16:creationId xmlns:a16="http://schemas.microsoft.com/office/drawing/2014/main" id="{36864022-474E-4BCA-8817-EC5AACECA7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4403012"/>
                  </p:ext>
                </p:extLst>
              </p:nvPr>
            </p:nvGraphicFramePr>
            <p:xfrm>
              <a:off x="9131300" y="3394224"/>
              <a:ext cx="3048000" cy="1714500"/>
            </p:xfrm>
            <a:graphic>
              <a:graphicData uri="http://schemas.microsoft.com/office/powerpoint/2016/slidezoom">
                <pslz:sldZm>
                  <pslz:sldZmObj sldId="315" cId="2397292571">
                    <pslz:zmPr id="{F6F31926-4995-44AB-A5BB-43455E48FC82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1" name="Diazoom 30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36864022-474E-4BCA-8817-EC5AACECA7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31300" y="339422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3" name="Diazoom 32">
                <a:extLst>
                  <a:ext uri="{FF2B5EF4-FFF2-40B4-BE49-F238E27FC236}">
                    <a16:creationId xmlns:a16="http://schemas.microsoft.com/office/drawing/2014/main" id="{776E67C2-76A6-4144-A4C1-78326CCC33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2373241"/>
                  </p:ext>
                </p:extLst>
              </p:nvPr>
            </p:nvGraphicFramePr>
            <p:xfrm>
              <a:off x="16282" y="1642989"/>
              <a:ext cx="3048000" cy="1714500"/>
            </p:xfrm>
            <a:graphic>
              <a:graphicData uri="http://schemas.microsoft.com/office/powerpoint/2016/slidezoom">
                <pslz:sldZm>
                  <pslz:sldZmObj sldId="307" cId="967203765">
                    <pslz:zmPr id="{805870B1-7B5B-48EF-A3D4-C50A9B319BCF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3" name="Diazoom 32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776E67C2-76A6-4144-A4C1-78326CCC33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282" y="164298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5" name="Diazoom 34">
                <a:extLst>
                  <a:ext uri="{FF2B5EF4-FFF2-40B4-BE49-F238E27FC236}">
                    <a16:creationId xmlns:a16="http://schemas.microsoft.com/office/drawing/2014/main" id="{9F0BAE2F-AE71-4F55-AB99-EE708F1DC1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7626057"/>
                  </p:ext>
                </p:extLst>
              </p:nvPr>
            </p:nvGraphicFramePr>
            <p:xfrm>
              <a:off x="16282" y="3394611"/>
              <a:ext cx="3048000" cy="1714500"/>
            </p:xfrm>
            <a:graphic>
              <a:graphicData uri="http://schemas.microsoft.com/office/powerpoint/2016/slidezoom">
                <pslz:sldZm>
                  <pslz:sldZmObj sldId="312" cId="1759299527">
                    <pslz:zmPr id="{240230D1-6A13-4B88-A5DA-1F9D61ACC5F4}" returnToParent="0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5" name="Diazoom 34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9F0BAE2F-AE71-4F55-AB99-EE708F1DC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282" y="339461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0" name="Diazoom 39">
                <a:extLst>
                  <a:ext uri="{FF2B5EF4-FFF2-40B4-BE49-F238E27FC236}">
                    <a16:creationId xmlns:a16="http://schemas.microsoft.com/office/drawing/2014/main" id="{16274158-A398-4ECF-8E2B-5378867AB9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9356622"/>
                  </p:ext>
                </p:extLst>
              </p:nvPr>
            </p:nvGraphicFramePr>
            <p:xfrm>
              <a:off x="46444" y="5126826"/>
              <a:ext cx="3048000" cy="1714500"/>
            </p:xfrm>
            <a:graphic>
              <a:graphicData uri="http://schemas.microsoft.com/office/powerpoint/2016/slidezoom">
                <pslz:sldZm>
                  <pslz:sldZmObj sldId="285" cId="2575804371">
                    <pslz:zmPr id="{0DD6AFEC-CC2E-457D-9DDF-2CDFF074C15E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0" name="Diazoom 39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16274158-A398-4ECF-8E2B-5378867AB9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444" y="512682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5196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24ECAF89-D96F-40BC-9F2A-360F3D76F925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86E79352-4C94-4DE9-9441-01DF4E98A342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FC4051AC-EB60-4391-B50F-18E891DA1DEB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02BA5C20-19C9-49FE-9569-0B06971BDF92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3752886" y="487176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2290034" y="345618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3849147" y="338970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630408" y="108398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5148483" y="545769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5540237" y="851692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6873162" y="343701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>
            <a:off x="5219147" y="250549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3053092" y="21314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745095" y="429030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2128726" y="490301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4579270" y="714327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7064440" y="489573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8614159" y="490979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8614158" y="344780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360532" y="400677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4275647" y="131033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7609435" y="208503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6233933" y="126157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1380018" y="225353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0747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0730A194-1C71-44D2-8F0C-6B8931D5E3F2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45A7EA41-CC89-4036-8C41-7644E6F6747F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4ECE6EA1-F0FD-4643-9777-789011F8E9A7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83007936-C0C3-4F55-A499-944190D744BA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4671410" y="519278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2290034" y="345618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3849147" y="338970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630408" y="108398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5216918" y="6531186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6530837" y="93563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6873162" y="343701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>
            <a:off x="5216918" y="237259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3053092" y="21314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1507067" y="472898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2967444" y="486128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3873180" y="819060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6483953" y="493597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8188998" y="485318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8503801" y="336633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360474" y="383013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4256413" y="109470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7557748" y="207493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6304315" y="114892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1075315" y="248954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2896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932A6729-672F-4D15-91F2-1D982BA16147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4DBEBAE0-4F52-4A78-AA2A-2B51F26A73BF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6A93511-F482-447B-9719-C8BC4E4FD787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46EDF401-43F3-461F-98DC-0B2FBBD1E46D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5107223" y="637459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2271157" y="353554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3888274" y="352145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630408" y="108398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5767390" y="779701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6530837" y="93563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6946993" y="353130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>
            <a:off x="5390184" y="353554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2805626" y="207493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1422397" y="484504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3083571" y="491662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3873180" y="819060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6291259" y="490009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7894051" y="490009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8503801" y="336633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4724129" y="484504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4489109" y="208619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7557748" y="207493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5925125" y="208902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1017811" y="256497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3168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C214801-7A0E-4C4C-8D4A-EC5D5B5C6D50}"/>
              </a:ext>
            </a:extLst>
          </p:cNvPr>
          <p:cNvSpPr/>
          <p:nvPr/>
        </p:nvSpPr>
        <p:spPr>
          <a:xfrm>
            <a:off x="637177" y="490615"/>
            <a:ext cx="10917646" cy="587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10DC9A6D-B545-4E14-9184-95203DE76050}"/>
              </a:ext>
            </a:extLst>
          </p:cNvPr>
          <p:cNvGrpSpPr/>
          <p:nvPr/>
        </p:nvGrpSpPr>
        <p:grpSpPr>
          <a:xfrm>
            <a:off x="942762" y="1595735"/>
            <a:ext cx="10306476" cy="3996256"/>
            <a:chOff x="942762" y="1595735"/>
            <a:chExt cx="10306476" cy="3996256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E5768D86-BCEB-4ED3-B09B-D8867D452ED5}"/>
                </a:ext>
              </a:extLst>
            </p:cNvPr>
            <p:cNvSpPr/>
            <p:nvPr/>
          </p:nvSpPr>
          <p:spPr>
            <a:xfrm>
              <a:off x="942762" y="1595735"/>
              <a:ext cx="103064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Crowd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Dynamics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during</a:t>
              </a:r>
              <a:r>
                <a:rPr lang="nl-NL" sz="5400" b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5400" b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evacuation</a:t>
              </a:r>
              <a:endParaRPr lang="nl-NL" sz="54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7708324D-B384-4EA1-8FC1-F23916880F7D}"/>
                </a:ext>
              </a:extLst>
            </p:cNvPr>
            <p:cNvSpPr/>
            <p:nvPr/>
          </p:nvSpPr>
          <p:spPr>
            <a:xfrm>
              <a:off x="1418050" y="2638853"/>
              <a:ext cx="8971687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density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distancing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people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relate</a:t>
              </a:r>
              <a:endParaRPr lang="nl-NL" sz="3200" i="1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their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velocity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3200" i="1" dirty="0" err="1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outflux</a:t>
              </a:r>
              <a:r>
                <a:rPr lang="nl-NL" sz="3200" i="1" dirty="0">
                  <a:ln w="0">
                    <a:solidFill>
                      <a:schemeClr val="tx1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  <a:endParaRPr lang="nl-NL" sz="3200" i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434C3946-25A2-45D6-88FB-F6DD9E5F76D6}"/>
                </a:ext>
              </a:extLst>
            </p:cNvPr>
            <p:cNvSpPr/>
            <p:nvPr/>
          </p:nvSpPr>
          <p:spPr>
            <a:xfrm>
              <a:off x="3366287" y="5191881"/>
              <a:ext cx="545944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Daan Vinken, Daan Moll,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nl-NL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Gan</a:t>
              </a:r>
              <a:r>
                <a:rPr lang="nl-NL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Bram Hoogland</a:t>
              </a:r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4353C3B8-C3DB-46C3-9FD3-60C4DFD55E08}"/>
              </a:ext>
            </a:extLst>
          </p:cNvPr>
          <p:cNvSpPr/>
          <p:nvPr/>
        </p:nvSpPr>
        <p:spPr>
          <a:xfrm>
            <a:off x="5056909" y="6123710"/>
            <a:ext cx="1745673" cy="2566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C34EEF-A24D-42DD-9215-0AA98C8917CB}"/>
              </a:ext>
            </a:extLst>
          </p:cNvPr>
          <p:cNvSpPr/>
          <p:nvPr/>
        </p:nvSpPr>
        <p:spPr>
          <a:xfrm>
            <a:off x="4818864" y="769217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447C09-3E22-4E46-A921-9FFEC0E083CB}"/>
              </a:ext>
            </a:extLst>
          </p:cNvPr>
          <p:cNvSpPr/>
          <p:nvPr/>
        </p:nvSpPr>
        <p:spPr>
          <a:xfrm>
            <a:off x="2137518" y="358824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7384C45-28D3-426E-B955-A1D5B63E8172}"/>
              </a:ext>
            </a:extLst>
          </p:cNvPr>
          <p:cNvSpPr/>
          <p:nvPr/>
        </p:nvSpPr>
        <p:spPr>
          <a:xfrm>
            <a:off x="4536014" y="483448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0C213B-2203-4FD4-8E3F-9B5E2479169A}"/>
              </a:ext>
            </a:extLst>
          </p:cNvPr>
          <p:cNvSpPr/>
          <p:nvPr/>
        </p:nvSpPr>
        <p:spPr>
          <a:xfrm>
            <a:off x="4630408" y="1083987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67CA47AD-66CA-4528-96FC-31C73BDF6BA9}"/>
              </a:ext>
            </a:extLst>
          </p:cNvPr>
          <p:cNvSpPr/>
          <p:nvPr/>
        </p:nvSpPr>
        <p:spPr>
          <a:xfrm>
            <a:off x="4818924" y="897731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310C8677-DA1A-4C5C-B552-A704E73F81E2}"/>
              </a:ext>
            </a:extLst>
          </p:cNvPr>
          <p:cNvSpPr/>
          <p:nvPr/>
        </p:nvSpPr>
        <p:spPr>
          <a:xfrm>
            <a:off x="6530837" y="935634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909C5CA-56FA-47AF-914F-11E038921391}"/>
              </a:ext>
            </a:extLst>
          </p:cNvPr>
          <p:cNvSpPr/>
          <p:nvPr/>
        </p:nvSpPr>
        <p:spPr>
          <a:xfrm>
            <a:off x="6946993" y="3531302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43840CE-8817-46C0-A86A-290B7EF329A0}"/>
              </a:ext>
            </a:extLst>
          </p:cNvPr>
          <p:cNvSpPr/>
          <p:nvPr/>
        </p:nvSpPr>
        <p:spPr>
          <a:xfrm>
            <a:off x="5390184" y="3535548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806676C-C491-4A8C-906F-2CEAF34C0E93}"/>
              </a:ext>
            </a:extLst>
          </p:cNvPr>
          <p:cNvSpPr/>
          <p:nvPr/>
        </p:nvSpPr>
        <p:spPr>
          <a:xfrm>
            <a:off x="3719703" y="3465293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3F1D209-113F-4743-9F03-810C7B308279}"/>
              </a:ext>
            </a:extLst>
          </p:cNvPr>
          <p:cNvSpPr/>
          <p:nvPr/>
        </p:nvSpPr>
        <p:spPr>
          <a:xfrm>
            <a:off x="1422397" y="484504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BFB0DE06-F87F-4221-9361-7F3EDE58AB72}"/>
              </a:ext>
            </a:extLst>
          </p:cNvPr>
          <p:cNvSpPr/>
          <p:nvPr/>
        </p:nvSpPr>
        <p:spPr>
          <a:xfrm>
            <a:off x="3083571" y="4916621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6B029F-0036-49E8-B784-7C74BFD85089}"/>
              </a:ext>
            </a:extLst>
          </p:cNvPr>
          <p:cNvSpPr/>
          <p:nvPr/>
        </p:nvSpPr>
        <p:spPr>
          <a:xfrm>
            <a:off x="3107012" y="926401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62A10410-EA76-444E-B36C-E3E12014070D}"/>
              </a:ext>
            </a:extLst>
          </p:cNvPr>
          <p:cNvSpPr/>
          <p:nvPr/>
        </p:nvSpPr>
        <p:spPr>
          <a:xfrm>
            <a:off x="6291259" y="490009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AEAB57A-F1CF-4E98-8CB6-DF3F06A7E765}"/>
              </a:ext>
            </a:extLst>
          </p:cNvPr>
          <p:cNvSpPr/>
          <p:nvPr/>
        </p:nvSpPr>
        <p:spPr>
          <a:xfrm rot="21131054">
            <a:off x="7894051" y="4900094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BA45F5AF-6CD7-4A19-8B21-35777A9B0821}"/>
              </a:ext>
            </a:extLst>
          </p:cNvPr>
          <p:cNvSpPr/>
          <p:nvPr/>
        </p:nvSpPr>
        <p:spPr>
          <a:xfrm>
            <a:off x="8503801" y="3366335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A768DC6-C9B5-42C1-B391-5AE4DDCE00CC}"/>
              </a:ext>
            </a:extLst>
          </p:cNvPr>
          <p:cNvSpPr/>
          <p:nvPr/>
        </p:nvSpPr>
        <p:spPr>
          <a:xfrm>
            <a:off x="5075919" y="651469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8C3CA22-4AEF-4E15-8A8F-CF520693DBBE}"/>
              </a:ext>
            </a:extLst>
          </p:cNvPr>
          <p:cNvSpPr/>
          <p:nvPr/>
        </p:nvSpPr>
        <p:spPr>
          <a:xfrm>
            <a:off x="4241051" y="2122400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B77303D-3771-4938-A0E2-61BAF334584D}"/>
              </a:ext>
            </a:extLst>
          </p:cNvPr>
          <p:cNvSpPr/>
          <p:nvPr/>
        </p:nvSpPr>
        <p:spPr>
          <a:xfrm>
            <a:off x="7557748" y="207493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65825C12-A895-4EAA-B631-124127C37DE9}"/>
              </a:ext>
            </a:extLst>
          </p:cNvPr>
          <p:cNvSpPr/>
          <p:nvPr/>
        </p:nvSpPr>
        <p:spPr>
          <a:xfrm>
            <a:off x="5925125" y="2089027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3E90BCA-989B-4461-9FB2-BA715B55817B}"/>
              </a:ext>
            </a:extLst>
          </p:cNvPr>
          <p:cNvSpPr/>
          <p:nvPr/>
        </p:nvSpPr>
        <p:spPr>
          <a:xfrm>
            <a:off x="2174370" y="2122289"/>
            <a:ext cx="1562523" cy="1513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2872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angepast 8">
      <a:dk1>
        <a:sysClr val="windowText" lastClr="000000"/>
      </a:dk1>
      <a:lt1>
        <a:srgbClr val="000000"/>
      </a:lt1>
      <a:dk2>
        <a:srgbClr val="44546A"/>
      </a:dk2>
      <a:lt2>
        <a:srgbClr val="E7E6E6"/>
      </a:lt2>
      <a:accent1>
        <a:srgbClr val="FFCC66"/>
      </a:accent1>
      <a:accent2>
        <a:srgbClr val="ED7D31"/>
      </a:accent2>
      <a:accent3>
        <a:srgbClr val="A5A5A5"/>
      </a:accent3>
      <a:accent4>
        <a:srgbClr val="FFFF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4324</TotalTime>
  <Words>1401</Words>
  <Application>Microsoft Office PowerPoint</Application>
  <PresentationFormat>Breedbeeld</PresentationFormat>
  <Paragraphs>324</Paragraphs>
  <Slides>51</Slides>
  <Notes>0</Notes>
  <HiddenSlides>0</HiddenSlides>
  <MMClips>4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Liberation Sans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Bram</dc:creator>
  <cp:lastModifiedBy>Bram</cp:lastModifiedBy>
  <cp:revision>75</cp:revision>
  <dcterms:created xsi:type="dcterms:W3CDTF">2021-06-22T11:17:12Z</dcterms:created>
  <dcterms:modified xsi:type="dcterms:W3CDTF">2021-06-25T12:15:21Z</dcterms:modified>
</cp:coreProperties>
</file>